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73" r:id="rId1"/>
  </p:sldMasterIdLst>
  <p:notesMasterIdLst>
    <p:notesMasterId r:id="rId75"/>
  </p:notesMasterIdLst>
  <p:handoutMasterIdLst>
    <p:handoutMasterId r:id="rId76"/>
  </p:handoutMasterIdLst>
  <p:sldIdLst>
    <p:sldId id="13059" r:id="rId2"/>
    <p:sldId id="13034" r:id="rId3"/>
    <p:sldId id="13020" r:id="rId4"/>
    <p:sldId id="13012" r:id="rId5"/>
    <p:sldId id="13013" r:id="rId6"/>
    <p:sldId id="13018" r:id="rId7"/>
    <p:sldId id="13014" r:id="rId8"/>
    <p:sldId id="13015" r:id="rId9"/>
    <p:sldId id="13037" r:id="rId10"/>
    <p:sldId id="13016" r:id="rId11"/>
    <p:sldId id="13017" r:id="rId12"/>
    <p:sldId id="13021" r:id="rId13"/>
    <p:sldId id="13023" r:id="rId14"/>
    <p:sldId id="13024" r:id="rId15"/>
    <p:sldId id="13025" r:id="rId16"/>
    <p:sldId id="392" r:id="rId17"/>
    <p:sldId id="13026" r:id="rId18"/>
    <p:sldId id="13027" r:id="rId19"/>
    <p:sldId id="13028" r:id="rId20"/>
    <p:sldId id="13029" r:id="rId21"/>
    <p:sldId id="13022" r:id="rId22"/>
    <p:sldId id="13005" r:id="rId23"/>
    <p:sldId id="13006" r:id="rId24"/>
    <p:sldId id="13007" r:id="rId25"/>
    <p:sldId id="13008" r:id="rId26"/>
    <p:sldId id="13030" r:id="rId27"/>
    <p:sldId id="13033" r:id="rId28"/>
    <p:sldId id="13032" r:id="rId29"/>
    <p:sldId id="13031" r:id="rId30"/>
    <p:sldId id="12991" r:id="rId31"/>
    <p:sldId id="12992" r:id="rId32"/>
    <p:sldId id="12993" r:id="rId33"/>
    <p:sldId id="12994" r:id="rId34"/>
    <p:sldId id="12995" r:id="rId35"/>
    <p:sldId id="12996" r:id="rId36"/>
    <p:sldId id="12997" r:id="rId37"/>
    <p:sldId id="12998" r:id="rId38"/>
    <p:sldId id="406" r:id="rId39"/>
    <p:sldId id="407" r:id="rId40"/>
    <p:sldId id="410" r:id="rId41"/>
    <p:sldId id="408" r:id="rId42"/>
    <p:sldId id="409" r:id="rId43"/>
    <p:sldId id="412" r:id="rId44"/>
    <p:sldId id="13035" r:id="rId45"/>
    <p:sldId id="421" r:id="rId46"/>
    <p:sldId id="422" r:id="rId47"/>
    <p:sldId id="13036" r:id="rId48"/>
    <p:sldId id="425" r:id="rId49"/>
    <p:sldId id="426" r:id="rId50"/>
    <p:sldId id="405" r:id="rId51"/>
    <p:sldId id="12999" r:id="rId52"/>
    <p:sldId id="13000" r:id="rId53"/>
    <p:sldId id="13042" r:id="rId54"/>
    <p:sldId id="13046" r:id="rId55"/>
    <p:sldId id="13047" r:id="rId56"/>
    <p:sldId id="13048" r:id="rId57"/>
    <p:sldId id="13049" r:id="rId58"/>
    <p:sldId id="13050" r:id="rId59"/>
    <p:sldId id="13058" r:id="rId60"/>
    <p:sldId id="13051" r:id="rId61"/>
    <p:sldId id="13056" r:id="rId62"/>
    <p:sldId id="13043" r:id="rId63"/>
    <p:sldId id="13044" r:id="rId64"/>
    <p:sldId id="13045" r:id="rId65"/>
    <p:sldId id="13052" r:id="rId66"/>
    <p:sldId id="13053" r:id="rId67"/>
    <p:sldId id="13054" r:id="rId68"/>
    <p:sldId id="13055" r:id="rId69"/>
    <p:sldId id="13057" r:id="rId70"/>
    <p:sldId id="13038" r:id="rId71"/>
    <p:sldId id="13039" r:id="rId72"/>
    <p:sldId id="13040" r:id="rId73"/>
    <p:sldId id="13041" r:id="rId7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shihiro" initials="y" lastIdx="2" clrIdx="0"/>
  <p:cmAuthor id="2" name="大 今中" initials="大" lastIdx="2" clrIdx="1"/>
  <p:cmAuthor id="3" name="木下 翔太" initials="木下" lastIdx="4" clrIdx="2">
    <p:extLst>
      <p:ext uri="{19B8F6BF-5375-455C-9EA6-DF929625EA0E}">
        <p15:presenceInfo xmlns:p15="http://schemas.microsoft.com/office/powerpoint/2012/main" userId="94ed0ab8cad6b83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1166"/>
    <a:srgbClr val="CC0000"/>
    <a:srgbClr val="EBFFEB"/>
    <a:srgbClr val="E1FFE1"/>
    <a:srgbClr val="4B4B4B"/>
    <a:srgbClr val="A6A6A6"/>
    <a:srgbClr val="525252"/>
    <a:srgbClr val="282828"/>
    <a:srgbClr val="5A5252"/>
    <a:srgbClr val="22A5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淡色スタイル 2 - アクセント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46F890A9-2807-4EBB-B81D-B2AA78EC7F39}" styleName="濃色スタイル 2 - アクセント 5/アクセント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6370" autoAdjust="0"/>
  </p:normalViewPr>
  <p:slideViewPr>
    <p:cSldViewPr snapToGrid="0" snapToObjects="1">
      <p:cViewPr varScale="1">
        <p:scale>
          <a:sx n="103" d="100"/>
          <a:sy n="103" d="100"/>
        </p:scale>
        <p:origin x="144" y="82"/>
      </p:cViewPr>
      <p:guideLst/>
    </p:cSldViewPr>
  </p:slideViewPr>
  <p:outlineViewPr>
    <p:cViewPr>
      <p:scale>
        <a:sx n="33" d="100"/>
        <a:sy n="33" d="100"/>
      </p:scale>
      <p:origin x="0" y="0"/>
    </p:cViewPr>
  </p:outlineViewPr>
  <p:notesTextViewPr>
    <p:cViewPr>
      <p:scale>
        <a:sx n="90" d="100"/>
        <a:sy n="90" d="100"/>
      </p:scale>
      <p:origin x="0" y="0"/>
    </p:cViewPr>
  </p:notesTextViewPr>
  <p:sorterViewPr>
    <p:cViewPr>
      <p:scale>
        <a:sx n="110" d="100"/>
        <a:sy n="110" d="100"/>
      </p:scale>
      <p:origin x="0" y="-23868"/>
    </p:cViewPr>
  </p:sorterViewPr>
  <p:notesViewPr>
    <p:cSldViewPr snapToGrid="0" snapToObjects="1">
      <p:cViewPr varScale="1">
        <p:scale>
          <a:sx n="87" d="100"/>
          <a:sy n="87" d="100"/>
        </p:scale>
        <p:origin x="3840"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4BD9CF5-0B66-412A-BA9A-FCF44FC1ACFD}"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kumimoji="1" lang="ja-JP" altLang="en-US"/>
        </a:p>
      </dgm:t>
    </dgm:pt>
    <dgm:pt modelId="{C60774DC-EE1B-4C55-95D9-8182439B576B}">
      <dgm:prSet phldrT="[テキスト]" custT="1"/>
      <dgm:spPr>
        <a:solidFill>
          <a:schemeClr val="bg1"/>
        </a:solidFill>
        <a:ln w="6350">
          <a:solidFill>
            <a:schemeClr val="bg1">
              <a:lumMod val="50000"/>
            </a:schemeClr>
          </a:solidFill>
        </a:ln>
      </dgm:spPr>
      <dgm:t>
        <a:bodyPr/>
        <a:lstStyle/>
        <a:p>
          <a:pPr algn="ctr"/>
          <a:r>
            <a:rPr lang="ja-JP" altLang="en-US" sz="1200" b="1" dirty="0">
              <a:solidFill>
                <a:schemeClr val="tx1"/>
              </a:solidFill>
            </a:rPr>
            <a:t>○○</a:t>
          </a:r>
          <a:endParaRPr kumimoji="1" lang="ja-JP" altLang="en-US" sz="1200" b="1" dirty="0">
            <a:solidFill>
              <a:schemeClr val="tx1"/>
            </a:solidFill>
          </a:endParaRPr>
        </a:p>
      </dgm:t>
    </dgm:pt>
    <dgm:pt modelId="{9EC32153-16BF-413A-8307-159CB512FA42}" type="parTrans" cxnId="{11B3A2C2-0E0D-40BB-A7B7-A6FE57B40481}">
      <dgm:prSet/>
      <dgm:spPr/>
      <dgm:t>
        <a:bodyPr/>
        <a:lstStyle/>
        <a:p>
          <a:pPr algn="ctr"/>
          <a:endParaRPr kumimoji="1" lang="ja-JP" altLang="en-US" sz="2800" b="1"/>
        </a:p>
      </dgm:t>
    </dgm:pt>
    <dgm:pt modelId="{3B42CE69-DD4B-47FE-B433-0BBD940A03C3}" type="sibTrans" cxnId="{11B3A2C2-0E0D-40BB-A7B7-A6FE57B40481}">
      <dgm:prSet/>
      <dgm:spPr/>
      <dgm:t>
        <a:bodyPr/>
        <a:lstStyle/>
        <a:p>
          <a:pPr algn="ctr"/>
          <a:endParaRPr kumimoji="1" lang="ja-JP" altLang="en-US" sz="2800" b="1"/>
        </a:p>
      </dgm:t>
    </dgm:pt>
    <dgm:pt modelId="{932C3729-A5C3-4AC0-8C29-7E706FD0A0EB}">
      <dgm:prSet phldrT="[テキスト]" custT="1"/>
      <dgm:spPr>
        <a:solidFill>
          <a:schemeClr val="bg1"/>
        </a:solidFill>
        <a:ln w="6350">
          <a:solidFill>
            <a:schemeClr val="bg1">
              <a:lumMod val="50000"/>
            </a:schemeClr>
          </a:solidFill>
        </a:ln>
      </dgm:spPr>
      <dgm:t>
        <a:bodyPr/>
        <a:lstStyle/>
        <a:p>
          <a:pPr algn="ctr"/>
          <a:r>
            <a:rPr lang="ja-JP" altLang="en-US" sz="1200" b="1" dirty="0">
              <a:solidFill>
                <a:schemeClr val="tx1"/>
              </a:solidFill>
            </a:rPr>
            <a:t>○○</a:t>
          </a:r>
          <a:endParaRPr kumimoji="1" lang="ja-JP" altLang="en-US" sz="1200" b="1" dirty="0">
            <a:solidFill>
              <a:schemeClr val="tx1"/>
            </a:solidFill>
          </a:endParaRPr>
        </a:p>
      </dgm:t>
    </dgm:pt>
    <dgm:pt modelId="{8D401AB1-20AB-4CE6-BC55-B755FA96A2AC}" type="parTrans" cxnId="{767D6E5D-E6B4-4B4A-B4BF-EC302B0857EC}">
      <dgm:prSet custT="1"/>
      <dgm:spPr/>
      <dgm:t>
        <a:bodyPr/>
        <a:lstStyle/>
        <a:p>
          <a:pPr algn="ctr"/>
          <a:endParaRPr kumimoji="1" lang="ja-JP" altLang="en-US" sz="800" b="1"/>
        </a:p>
      </dgm:t>
    </dgm:pt>
    <dgm:pt modelId="{740C953E-48C8-412F-85D1-F297EE4685E4}" type="sibTrans" cxnId="{767D6E5D-E6B4-4B4A-B4BF-EC302B0857EC}">
      <dgm:prSet/>
      <dgm:spPr/>
      <dgm:t>
        <a:bodyPr/>
        <a:lstStyle/>
        <a:p>
          <a:pPr algn="ctr"/>
          <a:endParaRPr kumimoji="1" lang="ja-JP" altLang="en-US" sz="2800" b="1"/>
        </a:p>
      </dgm:t>
    </dgm:pt>
    <dgm:pt modelId="{B80D53D4-B623-4B5E-BB28-5C228D74AD26}">
      <dgm:prSet phldrT="[テキスト]" custT="1"/>
      <dgm:spPr>
        <a:solidFill>
          <a:schemeClr val="bg1"/>
        </a:solidFill>
        <a:ln w="6350">
          <a:solidFill>
            <a:schemeClr val="bg1">
              <a:lumMod val="50000"/>
            </a:schemeClr>
          </a:solidFill>
        </a:ln>
      </dgm:spPr>
      <dgm:t>
        <a:bodyPr/>
        <a:lstStyle/>
        <a:p>
          <a:pPr algn="ctr"/>
          <a:r>
            <a:rPr lang="ja-JP" altLang="en-US" sz="1200" b="1">
              <a:solidFill>
                <a:schemeClr val="tx1"/>
              </a:solidFill>
            </a:rPr>
            <a:t>○○</a:t>
          </a:r>
          <a:endParaRPr kumimoji="1" lang="ja-JP" altLang="en-US" sz="1200" b="1" dirty="0">
            <a:solidFill>
              <a:schemeClr val="tx1"/>
            </a:solidFill>
          </a:endParaRPr>
        </a:p>
      </dgm:t>
    </dgm:pt>
    <dgm:pt modelId="{B4ED62A5-728C-4A3B-981C-FE5A00709BBC}" type="parTrans" cxnId="{FAFAF907-40B0-4864-8E28-F905D52DD8F8}">
      <dgm:prSet custT="1"/>
      <dgm:spPr/>
      <dgm:t>
        <a:bodyPr/>
        <a:lstStyle/>
        <a:p>
          <a:pPr algn="ctr"/>
          <a:endParaRPr kumimoji="1" lang="ja-JP" altLang="en-US" sz="800" b="1"/>
        </a:p>
      </dgm:t>
    </dgm:pt>
    <dgm:pt modelId="{AE5C728A-1F38-4CC5-8E02-6E5F092A60BA}" type="sibTrans" cxnId="{FAFAF907-40B0-4864-8E28-F905D52DD8F8}">
      <dgm:prSet/>
      <dgm:spPr/>
      <dgm:t>
        <a:bodyPr/>
        <a:lstStyle/>
        <a:p>
          <a:pPr algn="ctr"/>
          <a:endParaRPr kumimoji="1" lang="ja-JP" altLang="en-US" sz="2800" b="1"/>
        </a:p>
      </dgm:t>
    </dgm:pt>
    <dgm:pt modelId="{BF2B4A55-F190-45E9-A8FC-69E348CD641F}">
      <dgm:prSet phldrT="[テキスト]" custT="1"/>
      <dgm:spPr>
        <a:solidFill>
          <a:schemeClr val="bg1"/>
        </a:solidFill>
        <a:ln w="6350">
          <a:solidFill>
            <a:schemeClr val="bg1">
              <a:lumMod val="50000"/>
            </a:schemeClr>
          </a:solidFill>
        </a:ln>
      </dgm:spPr>
      <dgm:t>
        <a:bodyPr/>
        <a:lstStyle/>
        <a:p>
          <a:pPr algn="ctr"/>
          <a:r>
            <a:rPr lang="ja-JP" altLang="en-US" sz="1200" b="1" dirty="0">
              <a:solidFill>
                <a:schemeClr val="tx1"/>
              </a:solidFill>
            </a:rPr>
            <a:t>○○</a:t>
          </a:r>
          <a:endParaRPr kumimoji="1" lang="ja-JP" altLang="en-US" sz="1200" b="1" dirty="0">
            <a:solidFill>
              <a:schemeClr val="tx1"/>
            </a:solidFill>
          </a:endParaRPr>
        </a:p>
      </dgm:t>
    </dgm:pt>
    <dgm:pt modelId="{6536FB10-5145-4D16-B9EB-53779AC70D89}" type="parTrans" cxnId="{54465126-5931-47D0-B64B-43569D2E178C}">
      <dgm:prSet custT="1"/>
      <dgm:spPr/>
      <dgm:t>
        <a:bodyPr/>
        <a:lstStyle/>
        <a:p>
          <a:pPr algn="ctr"/>
          <a:endParaRPr kumimoji="1" lang="ja-JP" altLang="en-US" sz="800" b="1"/>
        </a:p>
      </dgm:t>
    </dgm:pt>
    <dgm:pt modelId="{5EB97783-53F3-4B4F-9581-B36869EEEF4F}" type="sibTrans" cxnId="{54465126-5931-47D0-B64B-43569D2E178C}">
      <dgm:prSet/>
      <dgm:spPr/>
      <dgm:t>
        <a:bodyPr/>
        <a:lstStyle/>
        <a:p>
          <a:pPr algn="ctr"/>
          <a:endParaRPr kumimoji="1" lang="ja-JP" altLang="en-US" sz="2800" b="1"/>
        </a:p>
      </dgm:t>
    </dgm:pt>
    <dgm:pt modelId="{9E762B45-8BB1-4F07-921B-A87BCC2CA2DA}">
      <dgm:prSet phldrT="[テキスト]" custT="1"/>
      <dgm:spPr>
        <a:solidFill>
          <a:schemeClr val="bg1"/>
        </a:solidFill>
        <a:ln w="6350">
          <a:solidFill>
            <a:schemeClr val="bg1">
              <a:lumMod val="50000"/>
            </a:schemeClr>
          </a:solidFill>
        </a:ln>
      </dgm:spPr>
      <dgm:t>
        <a:bodyPr/>
        <a:lstStyle/>
        <a:p>
          <a:pPr algn="ctr"/>
          <a:r>
            <a:rPr lang="ja-JP" altLang="en-US" sz="1200" b="1" dirty="0">
              <a:solidFill>
                <a:schemeClr val="tx1"/>
              </a:solidFill>
            </a:rPr>
            <a:t>○○</a:t>
          </a:r>
          <a:endParaRPr kumimoji="1" lang="ja-JP" altLang="en-US" sz="1200" b="1" dirty="0">
            <a:solidFill>
              <a:schemeClr val="tx1"/>
            </a:solidFill>
          </a:endParaRPr>
        </a:p>
      </dgm:t>
    </dgm:pt>
    <dgm:pt modelId="{8AF04FCE-A6B1-4A22-912A-7A1575C7D1AD}" type="parTrans" cxnId="{4656034F-9B3E-4A56-ADB1-8757D4CA96B7}">
      <dgm:prSet custT="1"/>
      <dgm:spPr/>
      <dgm:t>
        <a:bodyPr/>
        <a:lstStyle/>
        <a:p>
          <a:pPr algn="ctr"/>
          <a:endParaRPr kumimoji="1" lang="ja-JP" altLang="en-US" sz="800" b="1"/>
        </a:p>
      </dgm:t>
    </dgm:pt>
    <dgm:pt modelId="{89D67953-419E-4FB3-81DA-0FF9E4D8DBEA}" type="sibTrans" cxnId="{4656034F-9B3E-4A56-ADB1-8757D4CA96B7}">
      <dgm:prSet/>
      <dgm:spPr/>
      <dgm:t>
        <a:bodyPr/>
        <a:lstStyle/>
        <a:p>
          <a:pPr algn="ctr"/>
          <a:endParaRPr kumimoji="1" lang="ja-JP" altLang="en-US" sz="2800" b="1"/>
        </a:p>
      </dgm:t>
    </dgm:pt>
    <dgm:pt modelId="{B57DA390-0BBC-4722-AA5D-9F0F4C2E7EE8}">
      <dgm:prSet phldrT="[テキスト]" custT="1"/>
      <dgm:spPr>
        <a:solidFill>
          <a:schemeClr val="bg1"/>
        </a:solidFill>
        <a:ln w="6350">
          <a:solidFill>
            <a:schemeClr val="bg1">
              <a:lumMod val="50000"/>
            </a:schemeClr>
          </a:solidFill>
        </a:ln>
      </dgm:spPr>
      <dgm:t>
        <a:bodyPr/>
        <a:lstStyle/>
        <a:p>
          <a:pPr algn="ctr"/>
          <a:r>
            <a:rPr kumimoji="1" lang="ja-JP" altLang="en-US" sz="1200" b="1" dirty="0">
              <a:solidFill>
                <a:schemeClr val="tx1"/>
              </a:solidFill>
            </a:rPr>
            <a:t>○○</a:t>
          </a:r>
        </a:p>
      </dgm:t>
    </dgm:pt>
    <dgm:pt modelId="{939BEDAA-D0C6-4A44-9DAD-AA06584AFB2B}" type="parTrans" cxnId="{B3B18C7D-A8BD-4E8C-98B5-FAD89D910836}">
      <dgm:prSet/>
      <dgm:spPr/>
      <dgm:t>
        <a:bodyPr/>
        <a:lstStyle/>
        <a:p>
          <a:endParaRPr kumimoji="1" lang="ja-JP" altLang="en-US"/>
        </a:p>
      </dgm:t>
    </dgm:pt>
    <dgm:pt modelId="{B71E4B85-E1B3-4EC5-B821-69366E1B7ED9}" type="sibTrans" cxnId="{B3B18C7D-A8BD-4E8C-98B5-FAD89D910836}">
      <dgm:prSet/>
      <dgm:spPr/>
      <dgm:t>
        <a:bodyPr/>
        <a:lstStyle/>
        <a:p>
          <a:endParaRPr kumimoji="1" lang="ja-JP" altLang="en-US"/>
        </a:p>
      </dgm:t>
    </dgm:pt>
    <dgm:pt modelId="{F500EAA2-C1AE-4249-8E5B-77CFF561EF64}">
      <dgm:prSet phldrT="[テキスト]" custT="1"/>
      <dgm:spPr>
        <a:solidFill>
          <a:schemeClr val="bg1"/>
        </a:solidFill>
        <a:ln w="6350">
          <a:solidFill>
            <a:schemeClr val="bg1">
              <a:lumMod val="50000"/>
            </a:schemeClr>
          </a:solidFill>
        </a:ln>
      </dgm:spPr>
      <dgm:t>
        <a:bodyPr/>
        <a:lstStyle/>
        <a:p>
          <a:pPr algn="ctr"/>
          <a:r>
            <a:rPr kumimoji="1" lang="ja-JP" altLang="en-US" sz="1200" b="1" dirty="0">
              <a:solidFill>
                <a:schemeClr val="tx1"/>
              </a:solidFill>
            </a:rPr>
            <a:t>○○</a:t>
          </a:r>
        </a:p>
      </dgm:t>
    </dgm:pt>
    <dgm:pt modelId="{FBE84C67-B965-4161-BF64-0E022E7B10F5}" type="parTrans" cxnId="{27F83818-A4EE-4915-BA6E-A7F348D1D17D}">
      <dgm:prSet/>
      <dgm:spPr/>
      <dgm:t>
        <a:bodyPr/>
        <a:lstStyle/>
        <a:p>
          <a:endParaRPr kumimoji="1" lang="ja-JP" altLang="en-US"/>
        </a:p>
      </dgm:t>
    </dgm:pt>
    <dgm:pt modelId="{6E806942-DEA6-4254-9CEE-F8A264514D50}" type="sibTrans" cxnId="{27F83818-A4EE-4915-BA6E-A7F348D1D17D}">
      <dgm:prSet/>
      <dgm:spPr/>
      <dgm:t>
        <a:bodyPr/>
        <a:lstStyle/>
        <a:p>
          <a:endParaRPr kumimoji="1" lang="ja-JP" altLang="en-US"/>
        </a:p>
      </dgm:t>
    </dgm:pt>
    <dgm:pt modelId="{53B40F3F-116E-4799-B256-0A730C346F87}" type="pres">
      <dgm:prSet presAssocID="{74BD9CF5-0B66-412A-BA9A-FCF44FC1ACFD}" presName="diagram" presStyleCnt="0">
        <dgm:presLayoutVars>
          <dgm:chPref val="1"/>
          <dgm:dir/>
          <dgm:animOne val="branch"/>
          <dgm:animLvl val="lvl"/>
          <dgm:resizeHandles val="exact"/>
        </dgm:presLayoutVars>
      </dgm:prSet>
      <dgm:spPr/>
    </dgm:pt>
    <dgm:pt modelId="{FD8C4467-7B52-4AE5-854C-A89A1CE71AEB}" type="pres">
      <dgm:prSet presAssocID="{C60774DC-EE1B-4C55-95D9-8182439B576B}" presName="root1" presStyleCnt="0"/>
      <dgm:spPr/>
    </dgm:pt>
    <dgm:pt modelId="{1E445E74-434D-45B2-9501-E0913A2BEDDF}" type="pres">
      <dgm:prSet presAssocID="{C60774DC-EE1B-4C55-95D9-8182439B576B}" presName="LevelOneTextNode" presStyleLbl="node0" presStyleIdx="0" presStyleCnt="1" custScaleX="238472">
        <dgm:presLayoutVars>
          <dgm:chPref val="3"/>
        </dgm:presLayoutVars>
      </dgm:prSet>
      <dgm:spPr/>
    </dgm:pt>
    <dgm:pt modelId="{F84A0016-2A3C-4D0A-A6D9-8AA05AA8CF36}" type="pres">
      <dgm:prSet presAssocID="{C60774DC-EE1B-4C55-95D9-8182439B576B}" presName="level2hierChild" presStyleCnt="0"/>
      <dgm:spPr/>
    </dgm:pt>
    <dgm:pt modelId="{31884EEB-C6ED-4DB8-A89D-BC67436C99B2}" type="pres">
      <dgm:prSet presAssocID="{8D401AB1-20AB-4CE6-BC55-B755FA96A2AC}" presName="conn2-1" presStyleLbl="parChTrans1D2" presStyleIdx="0" presStyleCnt="2"/>
      <dgm:spPr/>
    </dgm:pt>
    <dgm:pt modelId="{0DFD25D9-91E5-45FA-AE19-B73E9120C5DF}" type="pres">
      <dgm:prSet presAssocID="{8D401AB1-20AB-4CE6-BC55-B755FA96A2AC}" presName="connTx" presStyleLbl="parChTrans1D2" presStyleIdx="0" presStyleCnt="2"/>
      <dgm:spPr/>
    </dgm:pt>
    <dgm:pt modelId="{A522EBC0-C094-4F97-831E-785AAC1AC08C}" type="pres">
      <dgm:prSet presAssocID="{932C3729-A5C3-4AC0-8C29-7E706FD0A0EB}" presName="root2" presStyleCnt="0"/>
      <dgm:spPr/>
    </dgm:pt>
    <dgm:pt modelId="{2BEA281D-81D9-4D48-B9B0-3C178B21CAD0}" type="pres">
      <dgm:prSet presAssocID="{932C3729-A5C3-4AC0-8C29-7E706FD0A0EB}" presName="LevelTwoTextNode" presStyleLbl="node2" presStyleIdx="0" presStyleCnt="2" custScaleX="308967">
        <dgm:presLayoutVars>
          <dgm:chPref val="3"/>
        </dgm:presLayoutVars>
      </dgm:prSet>
      <dgm:spPr/>
    </dgm:pt>
    <dgm:pt modelId="{A1E45D39-6800-4360-AFBA-12F98F7E7464}" type="pres">
      <dgm:prSet presAssocID="{932C3729-A5C3-4AC0-8C29-7E706FD0A0EB}" presName="level3hierChild" presStyleCnt="0"/>
      <dgm:spPr/>
    </dgm:pt>
    <dgm:pt modelId="{8A561E72-1437-4EBF-B729-C6F0A85C65A6}" type="pres">
      <dgm:prSet presAssocID="{939BEDAA-D0C6-4A44-9DAD-AA06584AFB2B}" presName="conn2-1" presStyleLbl="parChTrans1D3" presStyleIdx="0" presStyleCnt="4"/>
      <dgm:spPr/>
    </dgm:pt>
    <dgm:pt modelId="{31027F25-4ED3-45C9-97AC-A57E3ABF9CC7}" type="pres">
      <dgm:prSet presAssocID="{939BEDAA-D0C6-4A44-9DAD-AA06584AFB2B}" presName="connTx" presStyleLbl="parChTrans1D3" presStyleIdx="0" presStyleCnt="4"/>
      <dgm:spPr/>
    </dgm:pt>
    <dgm:pt modelId="{BF072746-54A2-4325-9908-2EEF3AEF58AB}" type="pres">
      <dgm:prSet presAssocID="{B57DA390-0BBC-4722-AA5D-9F0F4C2E7EE8}" presName="root2" presStyleCnt="0"/>
      <dgm:spPr/>
    </dgm:pt>
    <dgm:pt modelId="{909693D2-543D-498D-8596-FA83E089B7AC}" type="pres">
      <dgm:prSet presAssocID="{B57DA390-0BBC-4722-AA5D-9F0F4C2E7EE8}" presName="LevelTwoTextNode" presStyleLbl="node3" presStyleIdx="0" presStyleCnt="4" custScaleX="252458">
        <dgm:presLayoutVars>
          <dgm:chPref val="3"/>
        </dgm:presLayoutVars>
      </dgm:prSet>
      <dgm:spPr/>
    </dgm:pt>
    <dgm:pt modelId="{703A6BD8-73A9-4FCD-90D3-EA7327A579DA}" type="pres">
      <dgm:prSet presAssocID="{B57DA390-0BBC-4722-AA5D-9F0F4C2E7EE8}" presName="level3hierChild" presStyleCnt="0"/>
      <dgm:spPr/>
    </dgm:pt>
    <dgm:pt modelId="{B2422631-25C4-4CA7-BC3F-F5AAA42823A7}" type="pres">
      <dgm:prSet presAssocID="{FBE84C67-B965-4161-BF64-0E022E7B10F5}" presName="conn2-1" presStyleLbl="parChTrans1D3" presStyleIdx="1" presStyleCnt="4"/>
      <dgm:spPr/>
    </dgm:pt>
    <dgm:pt modelId="{4D0743F5-4949-42CB-B75A-C104A3F32245}" type="pres">
      <dgm:prSet presAssocID="{FBE84C67-B965-4161-BF64-0E022E7B10F5}" presName="connTx" presStyleLbl="parChTrans1D3" presStyleIdx="1" presStyleCnt="4"/>
      <dgm:spPr/>
    </dgm:pt>
    <dgm:pt modelId="{D3FF4EE4-8703-425A-89E6-A08D533D5C53}" type="pres">
      <dgm:prSet presAssocID="{F500EAA2-C1AE-4249-8E5B-77CFF561EF64}" presName="root2" presStyleCnt="0"/>
      <dgm:spPr/>
    </dgm:pt>
    <dgm:pt modelId="{DC086BAD-2D38-4CD3-99CB-E2EB8E3FD4C0}" type="pres">
      <dgm:prSet presAssocID="{F500EAA2-C1AE-4249-8E5B-77CFF561EF64}" presName="LevelTwoTextNode" presStyleLbl="node3" presStyleIdx="1" presStyleCnt="4" custScaleX="252458">
        <dgm:presLayoutVars>
          <dgm:chPref val="3"/>
        </dgm:presLayoutVars>
      </dgm:prSet>
      <dgm:spPr/>
    </dgm:pt>
    <dgm:pt modelId="{57FB8611-DE97-4F23-9E67-CCE63ABDA2D9}" type="pres">
      <dgm:prSet presAssocID="{F500EAA2-C1AE-4249-8E5B-77CFF561EF64}" presName="level3hierChild" presStyleCnt="0"/>
      <dgm:spPr/>
    </dgm:pt>
    <dgm:pt modelId="{A7CF57B5-40F9-419F-B2F4-9E373E6BC25F}" type="pres">
      <dgm:prSet presAssocID="{B4ED62A5-728C-4A3B-981C-FE5A00709BBC}" presName="conn2-1" presStyleLbl="parChTrans1D2" presStyleIdx="1" presStyleCnt="2"/>
      <dgm:spPr/>
    </dgm:pt>
    <dgm:pt modelId="{F8D780B5-98F5-4E80-B56F-730C1813EC0D}" type="pres">
      <dgm:prSet presAssocID="{B4ED62A5-728C-4A3B-981C-FE5A00709BBC}" presName="connTx" presStyleLbl="parChTrans1D2" presStyleIdx="1" presStyleCnt="2"/>
      <dgm:spPr/>
    </dgm:pt>
    <dgm:pt modelId="{1D1E6C5D-FE7C-4B47-BF33-B58BAE85545D}" type="pres">
      <dgm:prSet presAssocID="{B80D53D4-B623-4B5E-BB28-5C228D74AD26}" presName="root2" presStyleCnt="0"/>
      <dgm:spPr/>
    </dgm:pt>
    <dgm:pt modelId="{F08C9930-4AD4-4166-8AC3-7E03D7B2107B}" type="pres">
      <dgm:prSet presAssocID="{B80D53D4-B623-4B5E-BB28-5C228D74AD26}" presName="LevelTwoTextNode" presStyleLbl="node2" presStyleIdx="1" presStyleCnt="2" custScaleX="308967">
        <dgm:presLayoutVars>
          <dgm:chPref val="3"/>
        </dgm:presLayoutVars>
      </dgm:prSet>
      <dgm:spPr/>
    </dgm:pt>
    <dgm:pt modelId="{C82112BF-9836-4955-AABC-F3312761DEC9}" type="pres">
      <dgm:prSet presAssocID="{B80D53D4-B623-4B5E-BB28-5C228D74AD26}" presName="level3hierChild" presStyleCnt="0"/>
      <dgm:spPr/>
    </dgm:pt>
    <dgm:pt modelId="{69357762-85D9-4AF0-9970-CD6046DBD1AC}" type="pres">
      <dgm:prSet presAssocID="{6536FB10-5145-4D16-B9EB-53779AC70D89}" presName="conn2-1" presStyleLbl="parChTrans1D3" presStyleIdx="2" presStyleCnt="4"/>
      <dgm:spPr/>
    </dgm:pt>
    <dgm:pt modelId="{6CA4F428-80E4-4B5D-B844-0616D905E0B0}" type="pres">
      <dgm:prSet presAssocID="{6536FB10-5145-4D16-B9EB-53779AC70D89}" presName="connTx" presStyleLbl="parChTrans1D3" presStyleIdx="2" presStyleCnt="4"/>
      <dgm:spPr/>
    </dgm:pt>
    <dgm:pt modelId="{73496089-8C9D-4D28-95FB-90CDCBA90B7C}" type="pres">
      <dgm:prSet presAssocID="{BF2B4A55-F190-45E9-A8FC-69E348CD641F}" presName="root2" presStyleCnt="0"/>
      <dgm:spPr/>
    </dgm:pt>
    <dgm:pt modelId="{0B3F7BB2-2B87-4AF1-98FA-376D395D9536}" type="pres">
      <dgm:prSet presAssocID="{BF2B4A55-F190-45E9-A8FC-69E348CD641F}" presName="LevelTwoTextNode" presStyleLbl="node3" presStyleIdx="2" presStyleCnt="4" custScaleX="252458">
        <dgm:presLayoutVars>
          <dgm:chPref val="3"/>
        </dgm:presLayoutVars>
      </dgm:prSet>
      <dgm:spPr/>
    </dgm:pt>
    <dgm:pt modelId="{0F317EA7-9E87-4616-A9F2-32B0696EF15D}" type="pres">
      <dgm:prSet presAssocID="{BF2B4A55-F190-45E9-A8FC-69E348CD641F}" presName="level3hierChild" presStyleCnt="0"/>
      <dgm:spPr/>
    </dgm:pt>
    <dgm:pt modelId="{71AF9887-39BB-4292-8517-F4FB0E6CF382}" type="pres">
      <dgm:prSet presAssocID="{8AF04FCE-A6B1-4A22-912A-7A1575C7D1AD}" presName="conn2-1" presStyleLbl="parChTrans1D3" presStyleIdx="3" presStyleCnt="4"/>
      <dgm:spPr/>
    </dgm:pt>
    <dgm:pt modelId="{706ADACE-FF21-409C-819C-50A68C960106}" type="pres">
      <dgm:prSet presAssocID="{8AF04FCE-A6B1-4A22-912A-7A1575C7D1AD}" presName="connTx" presStyleLbl="parChTrans1D3" presStyleIdx="3" presStyleCnt="4"/>
      <dgm:spPr/>
    </dgm:pt>
    <dgm:pt modelId="{966A7225-A385-4086-B5E8-33A8D7F70244}" type="pres">
      <dgm:prSet presAssocID="{9E762B45-8BB1-4F07-921B-A87BCC2CA2DA}" presName="root2" presStyleCnt="0"/>
      <dgm:spPr/>
    </dgm:pt>
    <dgm:pt modelId="{7074D7D7-6C97-49DD-B1AA-CE8F5D32148D}" type="pres">
      <dgm:prSet presAssocID="{9E762B45-8BB1-4F07-921B-A87BCC2CA2DA}" presName="LevelTwoTextNode" presStyleLbl="node3" presStyleIdx="3" presStyleCnt="4" custScaleX="252458">
        <dgm:presLayoutVars>
          <dgm:chPref val="3"/>
        </dgm:presLayoutVars>
      </dgm:prSet>
      <dgm:spPr/>
    </dgm:pt>
    <dgm:pt modelId="{C73943DD-F505-4383-802D-242B068F9A7D}" type="pres">
      <dgm:prSet presAssocID="{9E762B45-8BB1-4F07-921B-A87BCC2CA2DA}" presName="level3hierChild" presStyleCnt="0"/>
      <dgm:spPr/>
    </dgm:pt>
  </dgm:ptLst>
  <dgm:cxnLst>
    <dgm:cxn modelId="{FAFAF907-40B0-4864-8E28-F905D52DD8F8}" srcId="{C60774DC-EE1B-4C55-95D9-8182439B576B}" destId="{B80D53D4-B623-4B5E-BB28-5C228D74AD26}" srcOrd="1" destOrd="0" parTransId="{B4ED62A5-728C-4A3B-981C-FE5A00709BBC}" sibTransId="{AE5C728A-1F38-4CC5-8E02-6E5F092A60BA}"/>
    <dgm:cxn modelId="{561BAD16-7CC4-4E9D-AB00-E93B3DCCABE3}" type="presOf" srcId="{6536FB10-5145-4D16-B9EB-53779AC70D89}" destId="{6CA4F428-80E4-4B5D-B844-0616D905E0B0}" srcOrd="1" destOrd="0" presId="urn:microsoft.com/office/officeart/2005/8/layout/hierarchy2"/>
    <dgm:cxn modelId="{27F83818-A4EE-4915-BA6E-A7F348D1D17D}" srcId="{932C3729-A5C3-4AC0-8C29-7E706FD0A0EB}" destId="{F500EAA2-C1AE-4249-8E5B-77CFF561EF64}" srcOrd="1" destOrd="0" parTransId="{FBE84C67-B965-4161-BF64-0E022E7B10F5}" sibTransId="{6E806942-DEA6-4254-9CEE-F8A264514D50}"/>
    <dgm:cxn modelId="{54465126-5931-47D0-B64B-43569D2E178C}" srcId="{B80D53D4-B623-4B5E-BB28-5C228D74AD26}" destId="{BF2B4A55-F190-45E9-A8FC-69E348CD641F}" srcOrd="0" destOrd="0" parTransId="{6536FB10-5145-4D16-B9EB-53779AC70D89}" sibTransId="{5EB97783-53F3-4B4F-9581-B36869EEEF4F}"/>
    <dgm:cxn modelId="{CC8FE528-42B8-408C-A1DF-1AF547CE1FE5}" type="presOf" srcId="{B4ED62A5-728C-4A3B-981C-FE5A00709BBC}" destId="{F8D780B5-98F5-4E80-B56F-730C1813EC0D}" srcOrd="1" destOrd="0" presId="urn:microsoft.com/office/officeart/2005/8/layout/hierarchy2"/>
    <dgm:cxn modelId="{7E8D775C-BEA4-4DF0-9ADB-532A97D801D4}" type="presOf" srcId="{B80D53D4-B623-4B5E-BB28-5C228D74AD26}" destId="{F08C9930-4AD4-4166-8AC3-7E03D7B2107B}" srcOrd="0" destOrd="0" presId="urn:microsoft.com/office/officeart/2005/8/layout/hierarchy2"/>
    <dgm:cxn modelId="{767D6E5D-E6B4-4B4A-B4BF-EC302B0857EC}" srcId="{C60774DC-EE1B-4C55-95D9-8182439B576B}" destId="{932C3729-A5C3-4AC0-8C29-7E706FD0A0EB}" srcOrd="0" destOrd="0" parTransId="{8D401AB1-20AB-4CE6-BC55-B755FA96A2AC}" sibTransId="{740C953E-48C8-412F-85D1-F297EE4685E4}"/>
    <dgm:cxn modelId="{0EC66D65-C068-4E96-BE98-09B245EE51CD}" type="presOf" srcId="{F500EAA2-C1AE-4249-8E5B-77CFF561EF64}" destId="{DC086BAD-2D38-4CD3-99CB-E2EB8E3FD4C0}" srcOrd="0" destOrd="0" presId="urn:microsoft.com/office/officeart/2005/8/layout/hierarchy2"/>
    <dgm:cxn modelId="{8A912D68-E80B-4D59-B3DC-AE1DA2950E12}" type="presOf" srcId="{939BEDAA-D0C6-4A44-9DAD-AA06584AFB2B}" destId="{31027F25-4ED3-45C9-97AC-A57E3ABF9CC7}" srcOrd="1" destOrd="0" presId="urn:microsoft.com/office/officeart/2005/8/layout/hierarchy2"/>
    <dgm:cxn modelId="{4E2D284E-F114-443F-B8AC-6F5B93CB7DC1}" type="presOf" srcId="{FBE84C67-B965-4161-BF64-0E022E7B10F5}" destId="{B2422631-25C4-4CA7-BC3F-F5AAA42823A7}" srcOrd="0" destOrd="0" presId="urn:microsoft.com/office/officeart/2005/8/layout/hierarchy2"/>
    <dgm:cxn modelId="{4656034F-9B3E-4A56-ADB1-8757D4CA96B7}" srcId="{B80D53D4-B623-4B5E-BB28-5C228D74AD26}" destId="{9E762B45-8BB1-4F07-921B-A87BCC2CA2DA}" srcOrd="1" destOrd="0" parTransId="{8AF04FCE-A6B1-4A22-912A-7A1575C7D1AD}" sibTransId="{89D67953-419E-4FB3-81DA-0FF9E4D8DBEA}"/>
    <dgm:cxn modelId="{EF551B4F-A288-4E97-9C4C-7A67D76A670C}" type="presOf" srcId="{9E762B45-8BB1-4F07-921B-A87BCC2CA2DA}" destId="{7074D7D7-6C97-49DD-B1AA-CE8F5D32148D}" srcOrd="0" destOrd="0" presId="urn:microsoft.com/office/officeart/2005/8/layout/hierarchy2"/>
    <dgm:cxn modelId="{BB6F9773-782A-4B3C-A95A-9363CF0F6D72}" type="presOf" srcId="{B4ED62A5-728C-4A3B-981C-FE5A00709BBC}" destId="{A7CF57B5-40F9-419F-B2F4-9E373E6BC25F}" srcOrd="0" destOrd="0" presId="urn:microsoft.com/office/officeart/2005/8/layout/hierarchy2"/>
    <dgm:cxn modelId="{ECDE6A75-2ED0-4FAD-B88C-D42FD1ED1E84}" type="presOf" srcId="{8AF04FCE-A6B1-4A22-912A-7A1575C7D1AD}" destId="{71AF9887-39BB-4292-8517-F4FB0E6CF382}" srcOrd="0" destOrd="0" presId="urn:microsoft.com/office/officeart/2005/8/layout/hierarchy2"/>
    <dgm:cxn modelId="{B3B18C7D-A8BD-4E8C-98B5-FAD89D910836}" srcId="{932C3729-A5C3-4AC0-8C29-7E706FD0A0EB}" destId="{B57DA390-0BBC-4722-AA5D-9F0F4C2E7EE8}" srcOrd="0" destOrd="0" parTransId="{939BEDAA-D0C6-4A44-9DAD-AA06584AFB2B}" sibTransId="{B71E4B85-E1B3-4EC5-B821-69366E1B7ED9}"/>
    <dgm:cxn modelId="{5905D77F-1CA0-4D68-A534-48AC49E23733}" type="presOf" srcId="{932C3729-A5C3-4AC0-8C29-7E706FD0A0EB}" destId="{2BEA281D-81D9-4D48-B9B0-3C178B21CAD0}" srcOrd="0" destOrd="0" presId="urn:microsoft.com/office/officeart/2005/8/layout/hierarchy2"/>
    <dgm:cxn modelId="{6B2C3E8D-2022-4C9B-BC5E-217FC742CCE0}" type="presOf" srcId="{74BD9CF5-0B66-412A-BA9A-FCF44FC1ACFD}" destId="{53B40F3F-116E-4799-B256-0A730C346F87}" srcOrd="0" destOrd="0" presId="urn:microsoft.com/office/officeart/2005/8/layout/hierarchy2"/>
    <dgm:cxn modelId="{BF35A38E-7133-4691-9D78-EE50D9A67D51}" type="presOf" srcId="{8AF04FCE-A6B1-4A22-912A-7A1575C7D1AD}" destId="{706ADACE-FF21-409C-819C-50A68C960106}" srcOrd="1" destOrd="0" presId="urn:microsoft.com/office/officeart/2005/8/layout/hierarchy2"/>
    <dgm:cxn modelId="{2633E3A4-E662-4A59-A163-D1D6354D135A}" type="presOf" srcId="{BF2B4A55-F190-45E9-A8FC-69E348CD641F}" destId="{0B3F7BB2-2B87-4AF1-98FA-376D395D9536}" srcOrd="0" destOrd="0" presId="urn:microsoft.com/office/officeart/2005/8/layout/hierarchy2"/>
    <dgm:cxn modelId="{03A447B7-1C20-4FD1-908C-D8DFE0959EE2}" type="presOf" srcId="{8D401AB1-20AB-4CE6-BC55-B755FA96A2AC}" destId="{0DFD25D9-91E5-45FA-AE19-B73E9120C5DF}" srcOrd="1" destOrd="0" presId="urn:microsoft.com/office/officeart/2005/8/layout/hierarchy2"/>
    <dgm:cxn modelId="{11B3A2C2-0E0D-40BB-A7B7-A6FE57B40481}" srcId="{74BD9CF5-0B66-412A-BA9A-FCF44FC1ACFD}" destId="{C60774DC-EE1B-4C55-95D9-8182439B576B}" srcOrd="0" destOrd="0" parTransId="{9EC32153-16BF-413A-8307-159CB512FA42}" sibTransId="{3B42CE69-DD4B-47FE-B433-0BBD940A03C3}"/>
    <dgm:cxn modelId="{23F750C3-71E1-41D3-8BD4-00AD88778DC3}" type="presOf" srcId="{FBE84C67-B965-4161-BF64-0E022E7B10F5}" destId="{4D0743F5-4949-42CB-B75A-C104A3F32245}" srcOrd="1" destOrd="0" presId="urn:microsoft.com/office/officeart/2005/8/layout/hierarchy2"/>
    <dgm:cxn modelId="{CB0342C4-4878-47AC-8AF5-4592AC0CA3F3}" type="presOf" srcId="{6536FB10-5145-4D16-B9EB-53779AC70D89}" destId="{69357762-85D9-4AF0-9970-CD6046DBD1AC}" srcOrd="0" destOrd="0" presId="urn:microsoft.com/office/officeart/2005/8/layout/hierarchy2"/>
    <dgm:cxn modelId="{D600CFC8-7255-4EBC-BD15-225D8D4A0F70}" type="presOf" srcId="{8D401AB1-20AB-4CE6-BC55-B755FA96A2AC}" destId="{31884EEB-C6ED-4DB8-A89D-BC67436C99B2}" srcOrd="0" destOrd="0" presId="urn:microsoft.com/office/officeart/2005/8/layout/hierarchy2"/>
    <dgm:cxn modelId="{D3B0A5DB-29D3-4E25-85C7-529FC13050CE}" type="presOf" srcId="{939BEDAA-D0C6-4A44-9DAD-AA06584AFB2B}" destId="{8A561E72-1437-4EBF-B729-C6F0A85C65A6}" srcOrd="0" destOrd="0" presId="urn:microsoft.com/office/officeart/2005/8/layout/hierarchy2"/>
    <dgm:cxn modelId="{7CD952E0-3BAE-4BB8-8B4A-587F4D12E0A1}" type="presOf" srcId="{B57DA390-0BBC-4722-AA5D-9F0F4C2E7EE8}" destId="{909693D2-543D-498D-8596-FA83E089B7AC}" srcOrd="0" destOrd="0" presId="urn:microsoft.com/office/officeart/2005/8/layout/hierarchy2"/>
    <dgm:cxn modelId="{C2FCEBEA-2908-48B7-816E-9DFEB5B78187}" type="presOf" srcId="{C60774DC-EE1B-4C55-95D9-8182439B576B}" destId="{1E445E74-434D-45B2-9501-E0913A2BEDDF}" srcOrd="0" destOrd="0" presId="urn:microsoft.com/office/officeart/2005/8/layout/hierarchy2"/>
    <dgm:cxn modelId="{2076424E-E76E-459B-A7AB-814A31BED66B}" type="presParOf" srcId="{53B40F3F-116E-4799-B256-0A730C346F87}" destId="{FD8C4467-7B52-4AE5-854C-A89A1CE71AEB}" srcOrd="0" destOrd="0" presId="urn:microsoft.com/office/officeart/2005/8/layout/hierarchy2"/>
    <dgm:cxn modelId="{59320F6C-7781-4690-B4E6-245BFFE16E69}" type="presParOf" srcId="{FD8C4467-7B52-4AE5-854C-A89A1CE71AEB}" destId="{1E445E74-434D-45B2-9501-E0913A2BEDDF}" srcOrd="0" destOrd="0" presId="urn:microsoft.com/office/officeart/2005/8/layout/hierarchy2"/>
    <dgm:cxn modelId="{17304ADF-248B-4D12-8184-E8FDD561D872}" type="presParOf" srcId="{FD8C4467-7B52-4AE5-854C-A89A1CE71AEB}" destId="{F84A0016-2A3C-4D0A-A6D9-8AA05AA8CF36}" srcOrd="1" destOrd="0" presId="urn:microsoft.com/office/officeart/2005/8/layout/hierarchy2"/>
    <dgm:cxn modelId="{B0655D3D-AED2-4D86-9ECB-E4C6A0D7A283}" type="presParOf" srcId="{F84A0016-2A3C-4D0A-A6D9-8AA05AA8CF36}" destId="{31884EEB-C6ED-4DB8-A89D-BC67436C99B2}" srcOrd="0" destOrd="0" presId="urn:microsoft.com/office/officeart/2005/8/layout/hierarchy2"/>
    <dgm:cxn modelId="{820AC872-E2FE-426E-99CC-F072F999315B}" type="presParOf" srcId="{31884EEB-C6ED-4DB8-A89D-BC67436C99B2}" destId="{0DFD25D9-91E5-45FA-AE19-B73E9120C5DF}" srcOrd="0" destOrd="0" presId="urn:microsoft.com/office/officeart/2005/8/layout/hierarchy2"/>
    <dgm:cxn modelId="{F85FA749-A562-4DDD-A872-166EDE086CCF}" type="presParOf" srcId="{F84A0016-2A3C-4D0A-A6D9-8AA05AA8CF36}" destId="{A522EBC0-C094-4F97-831E-785AAC1AC08C}" srcOrd="1" destOrd="0" presId="urn:microsoft.com/office/officeart/2005/8/layout/hierarchy2"/>
    <dgm:cxn modelId="{4B08089D-EE69-48CC-9FFF-3E7C01EE8CBB}" type="presParOf" srcId="{A522EBC0-C094-4F97-831E-785AAC1AC08C}" destId="{2BEA281D-81D9-4D48-B9B0-3C178B21CAD0}" srcOrd="0" destOrd="0" presId="urn:microsoft.com/office/officeart/2005/8/layout/hierarchy2"/>
    <dgm:cxn modelId="{A5FD44B2-BDE1-42F9-8BD0-E41286F6D578}" type="presParOf" srcId="{A522EBC0-C094-4F97-831E-785AAC1AC08C}" destId="{A1E45D39-6800-4360-AFBA-12F98F7E7464}" srcOrd="1" destOrd="0" presId="urn:microsoft.com/office/officeart/2005/8/layout/hierarchy2"/>
    <dgm:cxn modelId="{C4633BAE-5BFD-4BB5-92E8-D31FACA1993F}" type="presParOf" srcId="{A1E45D39-6800-4360-AFBA-12F98F7E7464}" destId="{8A561E72-1437-4EBF-B729-C6F0A85C65A6}" srcOrd="0" destOrd="0" presId="urn:microsoft.com/office/officeart/2005/8/layout/hierarchy2"/>
    <dgm:cxn modelId="{7E3FE8C5-57B9-4B23-A01A-9ED6685147D4}" type="presParOf" srcId="{8A561E72-1437-4EBF-B729-C6F0A85C65A6}" destId="{31027F25-4ED3-45C9-97AC-A57E3ABF9CC7}" srcOrd="0" destOrd="0" presId="urn:microsoft.com/office/officeart/2005/8/layout/hierarchy2"/>
    <dgm:cxn modelId="{8782F699-37DB-4095-A960-7CC334934EBD}" type="presParOf" srcId="{A1E45D39-6800-4360-AFBA-12F98F7E7464}" destId="{BF072746-54A2-4325-9908-2EEF3AEF58AB}" srcOrd="1" destOrd="0" presId="urn:microsoft.com/office/officeart/2005/8/layout/hierarchy2"/>
    <dgm:cxn modelId="{1FFF12F1-EBA6-489A-81DE-12DCA08A0F5B}" type="presParOf" srcId="{BF072746-54A2-4325-9908-2EEF3AEF58AB}" destId="{909693D2-543D-498D-8596-FA83E089B7AC}" srcOrd="0" destOrd="0" presId="urn:microsoft.com/office/officeart/2005/8/layout/hierarchy2"/>
    <dgm:cxn modelId="{1EB98063-1F23-42FB-8566-6C823E128DAE}" type="presParOf" srcId="{BF072746-54A2-4325-9908-2EEF3AEF58AB}" destId="{703A6BD8-73A9-4FCD-90D3-EA7327A579DA}" srcOrd="1" destOrd="0" presId="urn:microsoft.com/office/officeart/2005/8/layout/hierarchy2"/>
    <dgm:cxn modelId="{C9B479DC-8BBA-4766-A0B2-0FBD726CB8C8}" type="presParOf" srcId="{A1E45D39-6800-4360-AFBA-12F98F7E7464}" destId="{B2422631-25C4-4CA7-BC3F-F5AAA42823A7}" srcOrd="2" destOrd="0" presId="urn:microsoft.com/office/officeart/2005/8/layout/hierarchy2"/>
    <dgm:cxn modelId="{A335C204-D878-418A-96FC-AAF59089289F}" type="presParOf" srcId="{B2422631-25C4-4CA7-BC3F-F5AAA42823A7}" destId="{4D0743F5-4949-42CB-B75A-C104A3F32245}" srcOrd="0" destOrd="0" presId="urn:microsoft.com/office/officeart/2005/8/layout/hierarchy2"/>
    <dgm:cxn modelId="{22E8F3BE-D09A-4D97-B726-AE6009C2902E}" type="presParOf" srcId="{A1E45D39-6800-4360-AFBA-12F98F7E7464}" destId="{D3FF4EE4-8703-425A-89E6-A08D533D5C53}" srcOrd="3" destOrd="0" presId="urn:microsoft.com/office/officeart/2005/8/layout/hierarchy2"/>
    <dgm:cxn modelId="{CDF62549-C103-4EE8-9FC7-4562AAEB3AF3}" type="presParOf" srcId="{D3FF4EE4-8703-425A-89E6-A08D533D5C53}" destId="{DC086BAD-2D38-4CD3-99CB-E2EB8E3FD4C0}" srcOrd="0" destOrd="0" presId="urn:microsoft.com/office/officeart/2005/8/layout/hierarchy2"/>
    <dgm:cxn modelId="{2E5E7A7E-B247-4788-AB3C-F5E6F62B2E25}" type="presParOf" srcId="{D3FF4EE4-8703-425A-89E6-A08D533D5C53}" destId="{57FB8611-DE97-4F23-9E67-CCE63ABDA2D9}" srcOrd="1" destOrd="0" presId="urn:microsoft.com/office/officeart/2005/8/layout/hierarchy2"/>
    <dgm:cxn modelId="{83B27971-BC22-4402-AB81-5CCEA41CCF1B}" type="presParOf" srcId="{F84A0016-2A3C-4D0A-A6D9-8AA05AA8CF36}" destId="{A7CF57B5-40F9-419F-B2F4-9E373E6BC25F}" srcOrd="2" destOrd="0" presId="urn:microsoft.com/office/officeart/2005/8/layout/hierarchy2"/>
    <dgm:cxn modelId="{688840AA-263E-4D92-8B8D-3DA02F75B79F}" type="presParOf" srcId="{A7CF57B5-40F9-419F-B2F4-9E373E6BC25F}" destId="{F8D780B5-98F5-4E80-B56F-730C1813EC0D}" srcOrd="0" destOrd="0" presId="urn:microsoft.com/office/officeart/2005/8/layout/hierarchy2"/>
    <dgm:cxn modelId="{25C40D86-B4A4-4DB8-8C50-9DB41E5AFDDD}" type="presParOf" srcId="{F84A0016-2A3C-4D0A-A6D9-8AA05AA8CF36}" destId="{1D1E6C5D-FE7C-4B47-BF33-B58BAE85545D}" srcOrd="3" destOrd="0" presId="urn:microsoft.com/office/officeart/2005/8/layout/hierarchy2"/>
    <dgm:cxn modelId="{5AA62379-DEBD-42A0-B084-7D636ACEBFC8}" type="presParOf" srcId="{1D1E6C5D-FE7C-4B47-BF33-B58BAE85545D}" destId="{F08C9930-4AD4-4166-8AC3-7E03D7B2107B}" srcOrd="0" destOrd="0" presId="urn:microsoft.com/office/officeart/2005/8/layout/hierarchy2"/>
    <dgm:cxn modelId="{0A4B5529-DFE4-4BF4-AB2A-7267DDC88F6A}" type="presParOf" srcId="{1D1E6C5D-FE7C-4B47-BF33-B58BAE85545D}" destId="{C82112BF-9836-4955-AABC-F3312761DEC9}" srcOrd="1" destOrd="0" presId="urn:microsoft.com/office/officeart/2005/8/layout/hierarchy2"/>
    <dgm:cxn modelId="{143246F0-317B-4435-94B2-E81360F737FA}" type="presParOf" srcId="{C82112BF-9836-4955-AABC-F3312761DEC9}" destId="{69357762-85D9-4AF0-9970-CD6046DBD1AC}" srcOrd="0" destOrd="0" presId="urn:microsoft.com/office/officeart/2005/8/layout/hierarchy2"/>
    <dgm:cxn modelId="{CC650C17-A824-4363-B35C-D22A704111E9}" type="presParOf" srcId="{69357762-85D9-4AF0-9970-CD6046DBD1AC}" destId="{6CA4F428-80E4-4B5D-B844-0616D905E0B0}" srcOrd="0" destOrd="0" presId="urn:microsoft.com/office/officeart/2005/8/layout/hierarchy2"/>
    <dgm:cxn modelId="{90B7FD7D-EAF0-471E-BD51-1DF78ED9978E}" type="presParOf" srcId="{C82112BF-9836-4955-AABC-F3312761DEC9}" destId="{73496089-8C9D-4D28-95FB-90CDCBA90B7C}" srcOrd="1" destOrd="0" presId="urn:microsoft.com/office/officeart/2005/8/layout/hierarchy2"/>
    <dgm:cxn modelId="{D39974DF-0ADF-4581-863E-639B6BF0CD3C}" type="presParOf" srcId="{73496089-8C9D-4D28-95FB-90CDCBA90B7C}" destId="{0B3F7BB2-2B87-4AF1-98FA-376D395D9536}" srcOrd="0" destOrd="0" presId="urn:microsoft.com/office/officeart/2005/8/layout/hierarchy2"/>
    <dgm:cxn modelId="{DA38D934-3099-4A5A-9CD7-325DA6AE3506}" type="presParOf" srcId="{73496089-8C9D-4D28-95FB-90CDCBA90B7C}" destId="{0F317EA7-9E87-4616-A9F2-32B0696EF15D}" srcOrd="1" destOrd="0" presId="urn:microsoft.com/office/officeart/2005/8/layout/hierarchy2"/>
    <dgm:cxn modelId="{A8D15410-60F8-4340-8E4F-B3B5A3ABCAEA}" type="presParOf" srcId="{C82112BF-9836-4955-AABC-F3312761DEC9}" destId="{71AF9887-39BB-4292-8517-F4FB0E6CF382}" srcOrd="2" destOrd="0" presId="urn:microsoft.com/office/officeart/2005/8/layout/hierarchy2"/>
    <dgm:cxn modelId="{6E782730-4436-433A-BD54-E6D8FBF6129D}" type="presParOf" srcId="{71AF9887-39BB-4292-8517-F4FB0E6CF382}" destId="{706ADACE-FF21-409C-819C-50A68C960106}" srcOrd="0" destOrd="0" presId="urn:microsoft.com/office/officeart/2005/8/layout/hierarchy2"/>
    <dgm:cxn modelId="{3CB18C08-AE73-44DD-874F-315BADCE11AB}" type="presParOf" srcId="{C82112BF-9836-4955-AABC-F3312761DEC9}" destId="{966A7225-A385-4086-B5E8-33A8D7F70244}" srcOrd="3" destOrd="0" presId="urn:microsoft.com/office/officeart/2005/8/layout/hierarchy2"/>
    <dgm:cxn modelId="{255097E2-4BC9-4EC9-BAF6-FA59B71462B9}" type="presParOf" srcId="{966A7225-A385-4086-B5E8-33A8D7F70244}" destId="{7074D7D7-6C97-49DD-B1AA-CE8F5D32148D}" srcOrd="0" destOrd="0" presId="urn:microsoft.com/office/officeart/2005/8/layout/hierarchy2"/>
    <dgm:cxn modelId="{17F18251-6A48-46E9-9D46-25A6A2E9DA7E}" type="presParOf" srcId="{966A7225-A385-4086-B5E8-33A8D7F70244}" destId="{C73943DD-F505-4383-802D-242B068F9A7D}"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445E74-434D-45B2-9501-E0913A2BEDDF}">
      <dsp:nvSpPr>
        <dsp:cNvPr id="0" name=""/>
        <dsp:cNvSpPr/>
      </dsp:nvSpPr>
      <dsp:spPr>
        <a:xfrm>
          <a:off x="3390181" y="430128"/>
          <a:ext cx="1187014" cy="248879"/>
        </a:xfrm>
        <a:prstGeom prst="roundRect">
          <a:avLst>
            <a:gd name="adj" fmla="val 10000"/>
          </a:avLst>
        </a:prstGeom>
        <a:solidFill>
          <a:schemeClr val="bg1"/>
        </a:solidFill>
        <a:ln w="635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ja-JP" altLang="en-US" sz="1200" b="1" kern="1200" dirty="0">
              <a:solidFill>
                <a:schemeClr val="tx1"/>
              </a:solidFill>
            </a:rPr>
            <a:t>○○</a:t>
          </a:r>
          <a:endParaRPr kumimoji="1" lang="ja-JP" altLang="en-US" sz="1200" b="1" kern="1200" dirty="0">
            <a:solidFill>
              <a:schemeClr val="tx1"/>
            </a:solidFill>
          </a:endParaRPr>
        </a:p>
      </dsp:txBody>
      <dsp:txXfrm>
        <a:off x="3397470" y="437417"/>
        <a:ext cx="1172436" cy="234301"/>
      </dsp:txXfrm>
    </dsp:sp>
    <dsp:sp modelId="{31884EEB-C6ED-4DB8-A89D-BC67436C99B2}">
      <dsp:nvSpPr>
        <dsp:cNvPr id="0" name=""/>
        <dsp:cNvSpPr/>
      </dsp:nvSpPr>
      <dsp:spPr>
        <a:xfrm rot="18289469">
          <a:off x="4502421" y="391267"/>
          <a:ext cx="348653" cy="40390"/>
        </a:xfrm>
        <a:custGeom>
          <a:avLst/>
          <a:gdLst/>
          <a:ahLst/>
          <a:cxnLst/>
          <a:rect l="0" t="0" r="0" b="0"/>
          <a:pathLst>
            <a:path>
              <a:moveTo>
                <a:pt x="0" y="20195"/>
              </a:moveTo>
              <a:lnTo>
                <a:pt x="348653" y="2019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kumimoji="1" lang="ja-JP" altLang="en-US" sz="800" b="1" kern="1200"/>
        </a:p>
      </dsp:txBody>
      <dsp:txXfrm>
        <a:off x="4668031" y="402746"/>
        <a:ext cx="17432" cy="17432"/>
      </dsp:txXfrm>
    </dsp:sp>
    <dsp:sp modelId="{2BEA281D-81D9-4D48-B9B0-3C178B21CAD0}">
      <dsp:nvSpPr>
        <dsp:cNvPr id="0" name=""/>
        <dsp:cNvSpPr/>
      </dsp:nvSpPr>
      <dsp:spPr>
        <a:xfrm>
          <a:off x="4776299" y="143917"/>
          <a:ext cx="1537909" cy="248879"/>
        </a:xfrm>
        <a:prstGeom prst="roundRect">
          <a:avLst>
            <a:gd name="adj" fmla="val 10000"/>
          </a:avLst>
        </a:prstGeom>
        <a:solidFill>
          <a:schemeClr val="bg1"/>
        </a:solidFill>
        <a:ln w="635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ja-JP" altLang="en-US" sz="1200" b="1" kern="1200" dirty="0">
              <a:solidFill>
                <a:schemeClr val="tx1"/>
              </a:solidFill>
            </a:rPr>
            <a:t>○○</a:t>
          </a:r>
          <a:endParaRPr kumimoji="1" lang="ja-JP" altLang="en-US" sz="1200" b="1" kern="1200" dirty="0">
            <a:solidFill>
              <a:schemeClr val="tx1"/>
            </a:solidFill>
          </a:endParaRPr>
        </a:p>
      </dsp:txBody>
      <dsp:txXfrm>
        <a:off x="4783588" y="151206"/>
        <a:ext cx="1523331" cy="234301"/>
      </dsp:txXfrm>
    </dsp:sp>
    <dsp:sp modelId="{8A561E72-1437-4EBF-B729-C6F0A85C65A6}">
      <dsp:nvSpPr>
        <dsp:cNvPr id="0" name=""/>
        <dsp:cNvSpPr/>
      </dsp:nvSpPr>
      <dsp:spPr>
        <a:xfrm rot="19457599">
          <a:off x="6291163" y="176609"/>
          <a:ext cx="245196" cy="40390"/>
        </a:xfrm>
        <a:custGeom>
          <a:avLst/>
          <a:gdLst/>
          <a:ahLst/>
          <a:cxnLst/>
          <a:rect l="0" t="0" r="0" b="0"/>
          <a:pathLst>
            <a:path>
              <a:moveTo>
                <a:pt x="0" y="20195"/>
              </a:moveTo>
              <a:lnTo>
                <a:pt x="245196" y="2019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kumimoji="1" lang="ja-JP" altLang="en-US" sz="500" kern="1200"/>
        </a:p>
      </dsp:txBody>
      <dsp:txXfrm>
        <a:off x="6407631" y="190674"/>
        <a:ext cx="12259" cy="12259"/>
      </dsp:txXfrm>
    </dsp:sp>
    <dsp:sp modelId="{909693D2-543D-498D-8596-FA83E089B7AC}">
      <dsp:nvSpPr>
        <dsp:cNvPr id="0" name=""/>
        <dsp:cNvSpPr/>
      </dsp:nvSpPr>
      <dsp:spPr>
        <a:xfrm>
          <a:off x="6513313" y="812"/>
          <a:ext cx="1256631" cy="248879"/>
        </a:xfrm>
        <a:prstGeom prst="roundRect">
          <a:avLst>
            <a:gd name="adj" fmla="val 10000"/>
          </a:avLst>
        </a:prstGeom>
        <a:solidFill>
          <a:schemeClr val="bg1"/>
        </a:solidFill>
        <a:ln w="635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dirty="0">
              <a:solidFill>
                <a:schemeClr val="tx1"/>
              </a:solidFill>
            </a:rPr>
            <a:t>○○</a:t>
          </a:r>
        </a:p>
      </dsp:txBody>
      <dsp:txXfrm>
        <a:off x="6520602" y="8101"/>
        <a:ext cx="1242053" cy="234301"/>
      </dsp:txXfrm>
    </dsp:sp>
    <dsp:sp modelId="{B2422631-25C4-4CA7-BC3F-F5AAA42823A7}">
      <dsp:nvSpPr>
        <dsp:cNvPr id="0" name=""/>
        <dsp:cNvSpPr/>
      </dsp:nvSpPr>
      <dsp:spPr>
        <a:xfrm rot="2142401">
          <a:off x="6291163" y="319715"/>
          <a:ext cx="245196" cy="40390"/>
        </a:xfrm>
        <a:custGeom>
          <a:avLst/>
          <a:gdLst/>
          <a:ahLst/>
          <a:cxnLst/>
          <a:rect l="0" t="0" r="0" b="0"/>
          <a:pathLst>
            <a:path>
              <a:moveTo>
                <a:pt x="0" y="20195"/>
              </a:moveTo>
              <a:lnTo>
                <a:pt x="245196" y="2019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kumimoji="1" lang="ja-JP" altLang="en-US" sz="500" kern="1200"/>
        </a:p>
      </dsp:txBody>
      <dsp:txXfrm>
        <a:off x="6407631" y="333780"/>
        <a:ext cx="12259" cy="12259"/>
      </dsp:txXfrm>
    </dsp:sp>
    <dsp:sp modelId="{DC086BAD-2D38-4CD3-99CB-E2EB8E3FD4C0}">
      <dsp:nvSpPr>
        <dsp:cNvPr id="0" name=""/>
        <dsp:cNvSpPr/>
      </dsp:nvSpPr>
      <dsp:spPr>
        <a:xfrm>
          <a:off x="6513313" y="287023"/>
          <a:ext cx="1256631" cy="248879"/>
        </a:xfrm>
        <a:prstGeom prst="roundRect">
          <a:avLst>
            <a:gd name="adj" fmla="val 10000"/>
          </a:avLst>
        </a:prstGeom>
        <a:solidFill>
          <a:schemeClr val="bg1"/>
        </a:solidFill>
        <a:ln w="635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dirty="0">
              <a:solidFill>
                <a:schemeClr val="tx1"/>
              </a:solidFill>
            </a:rPr>
            <a:t>○○</a:t>
          </a:r>
        </a:p>
      </dsp:txBody>
      <dsp:txXfrm>
        <a:off x="6520602" y="294312"/>
        <a:ext cx="1242053" cy="234301"/>
      </dsp:txXfrm>
    </dsp:sp>
    <dsp:sp modelId="{A7CF57B5-40F9-419F-B2F4-9E373E6BC25F}">
      <dsp:nvSpPr>
        <dsp:cNvPr id="0" name=""/>
        <dsp:cNvSpPr/>
      </dsp:nvSpPr>
      <dsp:spPr>
        <a:xfrm rot="3310531">
          <a:off x="4502421" y="677478"/>
          <a:ext cx="348653" cy="40390"/>
        </a:xfrm>
        <a:custGeom>
          <a:avLst/>
          <a:gdLst/>
          <a:ahLst/>
          <a:cxnLst/>
          <a:rect l="0" t="0" r="0" b="0"/>
          <a:pathLst>
            <a:path>
              <a:moveTo>
                <a:pt x="0" y="20195"/>
              </a:moveTo>
              <a:lnTo>
                <a:pt x="348653" y="2019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kumimoji="1" lang="ja-JP" altLang="en-US" sz="800" b="1" kern="1200"/>
        </a:p>
      </dsp:txBody>
      <dsp:txXfrm>
        <a:off x="4668031" y="688957"/>
        <a:ext cx="17432" cy="17432"/>
      </dsp:txXfrm>
    </dsp:sp>
    <dsp:sp modelId="{F08C9930-4AD4-4166-8AC3-7E03D7B2107B}">
      <dsp:nvSpPr>
        <dsp:cNvPr id="0" name=""/>
        <dsp:cNvSpPr/>
      </dsp:nvSpPr>
      <dsp:spPr>
        <a:xfrm>
          <a:off x="4776299" y="716340"/>
          <a:ext cx="1537909" cy="248879"/>
        </a:xfrm>
        <a:prstGeom prst="roundRect">
          <a:avLst>
            <a:gd name="adj" fmla="val 10000"/>
          </a:avLst>
        </a:prstGeom>
        <a:solidFill>
          <a:schemeClr val="bg1"/>
        </a:solidFill>
        <a:ln w="635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ja-JP" altLang="en-US" sz="1200" b="1" kern="1200">
              <a:solidFill>
                <a:schemeClr val="tx1"/>
              </a:solidFill>
            </a:rPr>
            <a:t>○○</a:t>
          </a:r>
          <a:endParaRPr kumimoji="1" lang="ja-JP" altLang="en-US" sz="1200" b="1" kern="1200" dirty="0">
            <a:solidFill>
              <a:schemeClr val="tx1"/>
            </a:solidFill>
          </a:endParaRPr>
        </a:p>
      </dsp:txBody>
      <dsp:txXfrm>
        <a:off x="4783588" y="723629"/>
        <a:ext cx="1523331" cy="234301"/>
      </dsp:txXfrm>
    </dsp:sp>
    <dsp:sp modelId="{69357762-85D9-4AF0-9970-CD6046DBD1AC}">
      <dsp:nvSpPr>
        <dsp:cNvPr id="0" name=""/>
        <dsp:cNvSpPr/>
      </dsp:nvSpPr>
      <dsp:spPr>
        <a:xfrm rot="19457599">
          <a:off x="6291163" y="749031"/>
          <a:ext cx="245196" cy="40390"/>
        </a:xfrm>
        <a:custGeom>
          <a:avLst/>
          <a:gdLst/>
          <a:ahLst/>
          <a:cxnLst/>
          <a:rect l="0" t="0" r="0" b="0"/>
          <a:pathLst>
            <a:path>
              <a:moveTo>
                <a:pt x="0" y="20195"/>
              </a:moveTo>
              <a:lnTo>
                <a:pt x="245196" y="2019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kumimoji="1" lang="ja-JP" altLang="en-US" sz="800" b="1" kern="1200"/>
        </a:p>
      </dsp:txBody>
      <dsp:txXfrm>
        <a:off x="6407631" y="763096"/>
        <a:ext cx="12259" cy="12259"/>
      </dsp:txXfrm>
    </dsp:sp>
    <dsp:sp modelId="{0B3F7BB2-2B87-4AF1-98FA-376D395D9536}">
      <dsp:nvSpPr>
        <dsp:cNvPr id="0" name=""/>
        <dsp:cNvSpPr/>
      </dsp:nvSpPr>
      <dsp:spPr>
        <a:xfrm>
          <a:off x="6513313" y="573234"/>
          <a:ext cx="1256631" cy="248879"/>
        </a:xfrm>
        <a:prstGeom prst="roundRect">
          <a:avLst>
            <a:gd name="adj" fmla="val 10000"/>
          </a:avLst>
        </a:prstGeom>
        <a:solidFill>
          <a:schemeClr val="bg1"/>
        </a:solidFill>
        <a:ln w="635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ja-JP" altLang="en-US" sz="1200" b="1" kern="1200" dirty="0">
              <a:solidFill>
                <a:schemeClr val="tx1"/>
              </a:solidFill>
            </a:rPr>
            <a:t>○○</a:t>
          </a:r>
          <a:endParaRPr kumimoji="1" lang="ja-JP" altLang="en-US" sz="1200" b="1" kern="1200" dirty="0">
            <a:solidFill>
              <a:schemeClr val="tx1"/>
            </a:solidFill>
          </a:endParaRPr>
        </a:p>
      </dsp:txBody>
      <dsp:txXfrm>
        <a:off x="6520602" y="580523"/>
        <a:ext cx="1242053" cy="234301"/>
      </dsp:txXfrm>
    </dsp:sp>
    <dsp:sp modelId="{71AF9887-39BB-4292-8517-F4FB0E6CF382}">
      <dsp:nvSpPr>
        <dsp:cNvPr id="0" name=""/>
        <dsp:cNvSpPr/>
      </dsp:nvSpPr>
      <dsp:spPr>
        <a:xfrm rot="2142401">
          <a:off x="6291163" y="892137"/>
          <a:ext cx="245196" cy="40390"/>
        </a:xfrm>
        <a:custGeom>
          <a:avLst/>
          <a:gdLst/>
          <a:ahLst/>
          <a:cxnLst/>
          <a:rect l="0" t="0" r="0" b="0"/>
          <a:pathLst>
            <a:path>
              <a:moveTo>
                <a:pt x="0" y="20195"/>
              </a:moveTo>
              <a:lnTo>
                <a:pt x="245196" y="2019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kumimoji="1" lang="ja-JP" altLang="en-US" sz="800" b="1" kern="1200"/>
        </a:p>
      </dsp:txBody>
      <dsp:txXfrm>
        <a:off x="6407631" y="906202"/>
        <a:ext cx="12259" cy="12259"/>
      </dsp:txXfrm>
    </dsp:sp>
    <dsp:sp modelId="{7074D7D7-6C97-49DD-B1AA-CE8F5D32148D}">
      <dsp:nvSpPr>
        <dsp:cNvPr id="0" name=""/>
        <dsp:cNvSpPr/>
      </dsp:nvSpPr>
      <dsp:spPr>
        <a:xfrm>
          <a:off x="6513313" y="859445"/>
          <a:ext cx="1256631" cy="248879"/>
        </a:xfrm>
        <a:prstGeom prst="roundRect">
          <a:avLst>
            <a:gd name="adj" fmla="val 10000"/>
          </a:avLst>
        </a:prstGeom>
        <a:solidFill>
          <a:schemeClr val="bg1"/>
        </a:solidFill>
        <a:ln w="635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ja-JP" altLang="en-US" sz="1200" b="1" kern="1200" dirty="0">
              <a:solidFill>
                <a:schemeClr val="tx1"/>
              </a:solidFill>
            </a:rPr>
            <a:t>○○</a:t>
          </a:r>
          <a:endParaRPr kumimoji="1" lang="ja-JP" altLang="en-US" sz="1200" b="1" kern="1200" dirty="0">
            <a:solidFill>
              <a:schemeClr val="tx1"/>
            </a:solidFill>
          </a:endParaRPr>
        </a:p>
      </dsp:txBody>
      <dsp:txXfrm>
        <a:off x="6520602" y="866734"/>
        <a:ext cx="1242053" cy="23430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dirty="0">
              <a:latin typeface="メイリオ" panose="020B0604030504040204" pitchFamily="50" charset="-128"/>
              <a:ea typeface="メイリオ" panose="020B0604030504040204" pitchFamily="50" charset="-128"/>
            </a:endParaRPr>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22C6491-0F46-624B-895A-28978DE348A3}" type="datetimeFigureOut">
              <a:rPr kumimoji="1" lang="ja-JP" altLang="en-US" smtClean="0">
                <a:latin typeface="メイリオ" panose="020B0604030504040204" pitchFamily="50" charset="-128"/>
                <a:ea typeface="メイリオ" panose="020B0604030504040204" pitchFamily="50" charset="-128"/>
              </a:rPr>
              <a:t>2024/7/4</a:t>
            </a:fld>
            <a:endParaRPr kumimoji="1" lang="ja-JP" altLang="en-US" dirty="0">
              <a:latin typeface="メイリオ" panose="020B0604030504040204" pitchFamily="50" charset="-128"/>
              <a:ea typeface="メイリオ" panose="020B0604030504040204" pitchFamily="50" charset="-128"/>
            </a:endParaRPr>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dirty="0">
              <a:latin typeface="メイリオ" panose="020B0604030504040204" pitchFamily="50" charset="-128"/>
              <a:ea typeface="メイリオ" panose="020B0604030504040204" pitchFamily="50" charset="-128"/>
            </a:endParaRPr>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3FCB99-25E1-2D41-A889-901F6FF8BD60}" type="slidenum">
              <a:rPr kumimoji="1" lang="ja-JP" altLang="en-US" smtClean="0">
                <a:latin typeface="メイリオ" panose="020B0604030504040204" pitchFamily="50" charset="-128"/>
                <a:ea typeface="メイリオ" panose="020B0604030504040204" pitchFamily="50" charset="-128"/>
              </a:rPr>
              <a:t>‹#›</a:t>
            </a:fld>
            <a:endParaRPr kumimoji="1" lang="ja-JP" altLang="en-US"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0779250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メイリオ" panose="020B0604030504040204" pitchFamily="50" charset="-128"/>
                <a:ea typeface="メイリオ" panose="020B0604030504040204" pitchFamily="50" charset="-128"/>
              </a:defRPr>
            </a:lvl1pPr>
          </a:lstStyle>
          <a:p>
            <a:endParaRPr lang="ja-JP" altLang="en-US" dirty="0"/>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メイリオ" panose="020B0604030504040204" pitchFamily="50" charset="-128"/>
                <a:ea typeface="メイリオ" panose="020B0604030504040204" pitchFamily="50" charset="-128"/>
              </a:defRPr>
            </a:lvl1pPr>
          </a:lstStyle>
          <a:p>
            <a:fld id="{6580D615-1D80-D846-B7DB-6A3CE1AB0871}" type="datetimeFigureOut">
              <a:rPr lang="ja-JP" altLang="en-US" smtClean="0"/>
              <a:pPr/>
              <a:t>2024/7/4</a:t>
            </a:fld>
            <a:endParaRPr lang="ja-JP" altLang="en-US" dirty="0"/>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dirty="0"/>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メイリオ" panose="020B0604030504040204" pitchFamily="50" charset="-128"/>
                <a:ea typeface="メイリオ" panose="020B0604030504040204" pitchFamily="50" charset="-128"/>
              </a:defRPr>
            </a:lvl1pPr>
          </a:lstStyle>
          <a:p>
            <a:endParaRPr lang="ja-JP" altLang="en-US" dirty="0"/>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メイリオ" panose="020B0604030504040204" pitchFamily="50" charset="-128"/>
                <a:ea typeface="メイリオ" panose="020B0604030504040204" pitchFamily="50" charset="-128"/>
              </a:defRPr>
            </a:lvl1pPr>
          </a:lstStyle>
          <a:p>
            <a:fld id="{DC793E6A-4C92-3B41-A307-88521964E72D}" type="slidenum">
              <a:rPr lang="ja-JP" altLang="en-US" smtClean="0"/>
              <a:pPr/>
              <a:t>‹#›</a:t>
            </a:fld>
            <a:endParaRPr lang="ja-JP" altLang="en-US" dirty="0"/>
          </a:p>
        </p:txBody>
      </p:sp>
    </p:spTree>
    <p:extLst>
      <p:ext uri="{BB962C8B-B14F-4D97-AF65-F5344CB8AC3E}">
        <p14:creationId xmlns:p14="http://schemas.microsoft.com/office/powerpoint/2010/main" val="172340089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200" kern="1200">
        <a:solidFill>
          <a:schemeClr val="tx1"/>
        </a:solidFill>
        <a:latin typeface="メイリオ" panose="020B0604030504040204" pitchFamily="50" charset="-128"/>
        <a:ea typeface="メイリオ" panose="020B0604030504040204" pitchFamily="50" charset="-128"/>
        <a:cs typeface="+mn-cs"/>
      </a:defRPr>
    </a:lvl2pPr>
    <a:lvl3pPr marL="914400" algn="l" defTabSz="914400" rtl="0" eaLnBrk="1" latinLnBrk="0" hangingPunct="1">
      <a:defRPr kumimoji="1" sz="1200" kern="1200">
        <a:solidFill>
          <a:schemeClr val="tx1"/>
        </a:solidFill>
        <a:latin typeface="メイリオ" panose="020B0604030504040204" pitchFamily="50" charset="-128"/>
        <a:ea typeface="メイリオ" panose="020B0604030504040204" pitchFamily="50" charset="-128"/>
        <a:cs typeface="+mn-cs"/>
      </a:defRPr>
    </a:lvl3pPr>
    <a:lvl4pPr marL="1371600" algn="l" defTabSz="914400" rtl="0" eaLnBrk="1" latinLnBrk="0" hangingPunct="1">
      <a:defRPr kumimoji="1" sz="1200" kern="1200">
        <a:solidFill>
          <a:schemeClr val="tx1"/>
        </a:solidFill>
        <a:latin typeface="メイリオ" panose="020B0604030504040204" pitchFamily="50" charset="-128"/>
        <a:ea typeface="メイリオ" panose="020B0604030504040204" pitchFamily="50" charset="-128"/>
        <a:cs typeface="+mn-cs"/>
      </a:defRPr>
    </a:lvl4pPr>
    <a:lvl5pPr marL="1828800" algn="l" defTabSz="914400" rtl="0" eaLnBrk="1" latinLnBrk="0" hangingPunct="1">
      <a:defRPr kumimoji="1" sz="1200" kern="1200">
        <a:solidFill>
          <a:schemeClr val="tx1"/>
        </a:solidFill>
        <a:latin typeface="メイリオ" panose="020B0604030504040204" pitchFamily="50" charset="-128"/>
        <a:ea typeface="メイリオ" panose="020B0604030504040204"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3" name="タイトル 13">
            <a:extLst>
              <a:ext uri="{FF2B5EF4-FFF2-40B4-BE49-F238E27FC236}">
                <a16:creationId xmlns:a16="http://schemas.microsoft.com/office/drawing/2014/main" id="{3B0F0C6E-DDA2-490E-B15D-F43A0DB36C70}"/>
              </a:ext>
            </a:extLst>
          </p:cNvPr>
          <p:cNvSpPr>
            <a:spLocks noGrp="1"/>
          </p:cNvSpPr>
          <p:nvPr>
            <p:ph type="title" hasCustomPrompt="1"/>
          </p:nvPr>
        </p:nvSpPr>
        <p:spPr>
          <a:xfrm>
            <a:off x="1353285" y="2558397"/>
            <a:ext cx="9495689" cy="2022022"/>
          </a:xfrm>
          <a:prstGeom prst="rect">
            <a:avLst/>
          </a:prstGeom>
          <a:ln w="3175">
            <a:miter lim="400000"/>
          </a:ln>
        </p:spPr>
        <p:txBody>
          <a:bodyPr wrap="square" lIns="0" tIns="0" rIns="0" bIns="0" anchor="t">
            <a:noAutofit/>
          </a:bodyPr>
          <a:lstStyle>
            <a:lvl1pPr>
              <a:lnSpc>
                <a:spcPct val="110000"/>
              </a:lnSpc>
              <a:defRPr lang="ja-JP" altLang="en-US" sz="6000" b="1" kern="0" spc="110" baseline="0">
                <a:solidFill>
                  <a:srgbClr val="071166"/>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タイトル</a:t>
            </a:r>
          </a:p>
        </p:txBody>
      </p:sp>
      <p:sp>
        <p:nvSpPr>
          <p:cNvPr id="4" name="テキスト プレースホルダー 15">
            <a:extLst>
              <a:ext uri="{FF2B5EF4-FFF2-40B4-BE49-F238E27FC236}">
                <a16:creationId xmlns:a16="http://schemas.microsoft.com/office/drawing/2014/main" id="{9516FE07-63D4-45A0-BDBB-17835F0A487F}"/>
              </a:ext>
            </a:extLst>
          </p:cNvPr>
          <p:cNvSpPr>
            <a:spLocks noGrp="1"/>
          </p:cNvSpPr>
          <p:nvPr>
            <p:ph type="body" sz="quarter" idx="10" hasCustomPrompt="1"/>
          </p:nvPr>
        </p:nvSpPr>
        <p:spPr>
          <a:xfrm>
            <a:off x="1446418" y="1937507"/>
            <a:ext cx="9495689" cy="340763"/>
          </a:xfrm>
          <a:prstGeom prst="rect">
            <a:avLst/>
          </a:prstGeom>
          <a:ln w="3175">
            <a:miter lim="400000"/>
          </a:ln>
        </p:spPr>
        <p:txBody>
          <a:bodyPr wrap="square" lIns="0" tIns="0" rIns="0" bIns="0" anchor="ctr">
            <a:noAutofit/>
          </a:bodyPr>
          <a:lstStyle>
            <a:lvl1pPr marL="0" indent="0">
              <a:lnSpc>
                <a:spcPct val="110000"/>
              </a:lnSpc>
              <a:buNone/>
              <a:defRPr lang="ja-JP" altLang="en-US" sz="2400" b="0" kern="0" spc="11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サブタイトル</a:t>
            </a:r>
          </a:p>
        </p:txBody>
      </p:sp>
      <p:sp>
        <p:nvSpPr>
          <p:cNvPr id="5" name="正方形/長方形 4">
            <a:extLst>
              <a:ext uri="{FF2B5EF4-FFF2-40B4-BE49-F238E27FC236}">
                <a16:creationId xmlns:a16="http://schemas.microsoft.com/office/drawing/2014/main" id="{DA88E038-FB09-4248-AC63-65AB4230911B}"/>
              </a:ext>
            </a:extLst>
          </p:cNvPr>
          <p:cNvSpPr/>
          <p:nvPr userDrawn="1"/>
        </p:nvSpPr>
        <p:spPr>
          <a:xfrm>
            <a:off x="0" y="0"/>
            <a:ext cx="163286" cy="6858000"/>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プレースホルダー 15">
            <a:extLst>
              <a:ext uri="{FF2B5EF4-FFF2-40B4-BE49-F238E27FC236}">
                <a16:creationId xmlns:a16="http://schemas.microsoft.com/office/drawing/2014/main" id="{C3221262-31B1-4007-8C47-7414E0D75ACB}"/>
              </a:ext>
            </a:extLst>
          </p:cNvPr>
          <p:cNvSpPr>
            <a:spLocks noGrp="1"/>
          </p:cNvSpPr>
          <p:nvPr>
            <p:ph type="body" sz="quarter" idx="11" hasCustomPrompt="1"/>
          </p:nvPr>
        </p:nvSpPr>
        <p:spPr>
          <a:xfrm>
            <a:off x="1353285" y="5210628"/>
            <a:ext cx="9495689" cy="529772"/>
          </a:xfrm>
          <a:prstGeom prst="rect">
            <a:avLst/>
          </a:prstGeom>
          <a:ln w="3175">
            <a:miter lim="400000"/>
          </a:ln>
        </p:spPr>
        <p:txBody>
          <a:bodyPr wrap="square" lIns="0" tIns="0" rIns="0" bIns="0" anchor="ctr">
            <a:noAutofit/>
          </a:bodyPr>
          <a:lstStyle>
            <a:lvl1pPr marL="0" indent="0">
              <a:lnSpc>
                <a:spcPct val="110000"/>
              </a:lnSpc>
              <a:buNone/>
              <a:defRPr lang="ja-JP" altLang="en-US" sz="2400" b="1" kern="0" spc="11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作成者</a:t>
            </a:r>
          </a:p>
        </p:txBody>
      </p:sp>
      <p:pic>
        <p:nvPicPr>
          <p:cNvPr id="6" name="図 5" descr="ロゴ&#10;&#10;低い精度で自動的に生成された説明">
            <a:extLst>
              <a:ext uri="{FF2B5EF4-FFF2-40B4-BE49-F238E27FC236}">
                <a16:creationId xmlns:a16="http://schemas.microsoft.com/office/drawing/2014/main" id="{EFB34F3D-5318-44A3-861F-55415C898327}"/>
              </a:ext>
            </a:extLst>
          </p:cNvPr>
          <p:cNvPicPr>
            <a:picLocks noChangeAspect="1"/>
          </p:cNvPicPr>
          <p:nvPr userDrawn="1"/>
        </p:nvPicPr>
        <p:blipFill>
          <a:blip r:embed="rId2"/>
          <a:stretch>
            <a:fillRect/>
          </a:stretch>
        </p:blipFill>
        <p:spPr>
          <a:xfrm>
            <a:off x="10848974" y="6213949"/>
            <a:ext cx="837672" cy="243472"/>
          </a:xfrm>
          <a:prstGeom prst="rect">
            <a:avLst/>
          </a:prstGeom>
        </p:spPr>
      </p:pic>
      <p:sp>
        <p:nvSpPr>
          <p:cNvPr id="2" name="テキスト ボックス 1">
            <a:extLst>
              <a:ext uri="{FF2B5EF4-FFF2-40B4-BE49-F238E27FC236}">
                <a16:creationId xmlns:a16="http://schemas.microsoft.com/office/drawing/2014/main" id="{C4F63FD3-3BB4-4F02-B288-5C612B8CBCAC}"/>
              </a:ext>
            </a:extLst>
          </p:cNvPr>
          <p:cNvSpPr txBox="1"/>
          <p:nvPr userDrawn="1"/>
        </p:nvSpPr>
        <p:spPr>
          <a:xfrm>
            <a:off x="9850080" y="6256848"/>
            <a:ext cx="990977" cy="261610"/>
          </a:xfrm>
          <a:prstGeom prst="rect">
            <a:avLst/>
          </a:prstGeom>
          <a:noFill/>
        </p:spPr>
        <p:txBody>
          <a:bodyPr wrap="none" rtlCol="0">
            <a:spAutoFit/>
          </a:bodyPr>
          <a:lstStyle/>
          <a:p>
            <a:r>
              <a:rPr kumimoji="1" lang="en-US" altLang="ja-JP" sz="1100" dirty="0"/>
              <a:t>Powered by</a:t>
            </a:r>
            <a:endParaRPr kumimoji="1" lang="ja-JP" altLang="en-US" sz="1100" dirty="0"/>
          </a:p>
        </p:txBody>
      </p:sp>
      <p:pic>
        <p:nvPicPr>
          <p:cNvPr id="8" name="図 7">
            <a:extLst>
              <a:ext uri="{FF2B5EF4-FFF2-40B4-BE49-F238E27FC236}">
                <a16:creationId xmlns:a16="http://schemas.microsoft.com/office/drawing/2014/main" id="{66DCC88E-33E8-68DF-058D-F52F20080B9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05354" y="6325436"/>
            <a:ext cx="1389318" cy="263970"/>
          </a:xfrm>
          <a:prstGeom prst="rect">
            <a:avLst/>
          </a:prstGeom>
        </p:spPr>
      </p:pic>
    </p:spTree>
    <p:extLst>
      <p:ext uri="{BB962C8B-B14F-4D97-AF65-F5344CB8AC3E}">
        <p14:creationId xmlns:p14="http://schemas.microsoft.com/office/powerpoint/2010/main" val="2714221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扉">
    <p:bg>
      <p:bgPr>
        <a:solidFill>
          <a:srgbClr val="071166"/>
        </a:solidFill>
        <a:effectLst/>
      </p:bgPr>
    </p:bg>
    <p:spTree>
      <p:nvGrpSpPr>
        <p:cNvPr id="1" name=""/>
        <p:cNvGrpSpPr/>
        <p:nvPr/>
      </p:nvGrpSpPr>
      <p:grpSpPr>
        <a:xfrm>
          <a:off x="0" y="0"/>
          <a:ext cx="0" cy="0"/>
          <a:chOff x="0" y="0"/>
          <a:chExt cx="0" cy="0"/>
        </a:xfrm>
      </p:grpSpPr>
      <p:sp>
        <p:nvSpPr>
          <p:cNvPr id="10" name="テキスト プレースホルダー 15">
            <a:extLst>
              <a:ext uri="{FF2B5EF4-FFF2-40B4-BE49-F238E27FC236}">
                <a16:creationId xmlns:a16="http://schemas.microsoft.com/office/drawing/2014/main" id="{3FCEAA60-B541-4CAB-8171-9251260700DE}"/>
              </a:ext>
            </a:extLst>
          </p:cNvPr>
          <p:cNvSpPr>
            <a:spLocks noGrp="1"/>
          </p:cNvSpPr>
          <p:nvPr>
            <p:ph type="body" sz="quarter" idx="11" hasCustomPrompt="1"/>
          </p:nvPr>
        </p:nvSpPr>
        <p:spPr>
          <a:xfrm>
            <a:off x="535808" y="2697671"/>
            <a:ext cx="11120386" cy="1716660"/>
          </a:xfrm>
          <a:prstGeom prst="rect">
            <a:avLst/>
          </a:prstGeom>
        </p:spPr>
        <p:txBody>
          <a:bodyPr anchor="ctr"/>
          <a:lstStyle>
            <a:lvl1pPr algn="ctr">
              <a:defRPr lang="ja-JP" altLang="en-US" sz="4000" b="1" dirty="0">
                <a:solidFill>
                  <a:schemeClr val="bg1"/>
                </a:solidFill>
                <a:latin typeface="+mj-lt"/>
                <a:ea typeface="+mj-ea"/>
                <a:cs typeface="+mj-cs"/>
              </a:defRPr>
            </a:lvl1pPr>
          </a:lstStyle>
          <a:p>
            <a:pPr marL="0" lvl="0">
              <a:lnSpc>
                <a:spcPct val="100000"/>
              </a:lnSpc>
              <a:spcBef>
                <a:spcPct val="0"/>
              </a:spcBef>
              <a:buNone/>
            </a:pPr>
            <a:r>
              <a:rPr kumimoji="1" lang="ja-JP" altLang="en-US" dirty="0"/>
              <a:t>ここにメッセージを記入する</a:t>
            </a:r>
          </a:p>
        </p:txBody>
      </p:sp>
      <p:grpSp>
        <p:nvGrpSpPr>
          <p:cNvPr id="2" name="グループ化 1">
            <a:extLst>
              <a:ext uri="{FF2B5EF4-FFF2-40B4-BE49-F238E27FC236}">
                <a16:creationId xmlns:a16="http://schemas.microsoft.com/office/drawing/2014/main" id="{4A1FDF97-DB62-4B7F-8C4E-EC3FB3A25FD7}"/>
              </a:ext>
            </a:extLst>
          </p:cNvPr>
          <p:cNvGrpSpPr/>
          <p:nvPr userDrawn="1"/>
        </p:nvGrpSpPr>
        <p:grpSpPr>
          <a:xfrm flipH="1">
            <a:off x="-2102728" y="-2637508"/>
            <a:ext cx="16768280" cy="11930590"/>
            <a:chOff x="-2102728" y="-2637508"/>
            <a:chExt cx="16768280" cy="11930590"/>
          </a:xfrm>
        </p:grpSpPr>
        <p:sp>
          <p:nvSpPr>
            <p:cNvPr id="8" name="楕円 7">
              <a:extLst>
                <a:ext uri="{FF2B5EF4-FFF2-40B4-BE49-F238E27FC236}">
                  <a16:creationId xmlns:a16="http://schemas.microsoft.com/office/drawing/2014/main" id="{84389CF5-3BF0-43C9-85E6-3A402B226BA7}"/>
                </a:ext>
              </a:extLst>
            </p:cNvPr>
            <p:cNvSpPr/>
            <p:nvPr userDrawn="1"/>
          </p:nvSpPr>
          <p:spPr>
            <a:xfrm rot="4185704" flipH="1">
              <a:off x="8549911" y="-1955589"/>
              <a:ext cx="6797560" cy="5433722"/>
            </a:xfrm>
            <a:custGeom>
              <a:avLst/>
              <a:gdLst>
                <a:gd name="connsiteX0" fmla="*/ 0 w 4445000"/>
                <a:gd name="connsiteY0" fmla="*/ 1490134 h 2980267"/>
                <a:gd name="connsiteX1" fmla="*/ 2222500 w 4445000"/>
                <a:gd name="connsiteY1" fmla="*/ 0 h 2980267"/>
                <a:gd name="connsiteX2" fmla="*/ 4445000 w 4445000"/>
                <a:gd name="connsiteY2" fmla="*/ 1490134 h 2980267"/>
                <a:gd name="connsiteX3" fmla="*/ 2222500 w 4445000"/>
                <a:gd name="connsiteY3" fmla="*/ 2980268 h 2980267"/>
                <a:gd name="connsiteX4" fmla="*/ 0 w 4445000"/>
                <a:gd name="connsiteY4" fmla="*/ 1490134 h 2980267"/>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3250135"/>
                <a:gd name="connsiteX1" fmla="*/ 2222500 w 4445000"/>
                <a:gd name="connsiteY1" fmla="*/ 11910 h 3250135"/>
                <a:gd name="connsiteX2" fmla="*/ 4445000 w 4445000"/>
                <a:gd name="connsiteY2" fmla="*/ 1502044 h 3250135"/>
                <a:gd name="connsiteX3" fmla="*/ 2222500 w 4445000"/>
                <a:gd name="connsiteY3" fmla="*/ 2992178 h 3250135"/>
                <a:gd name="connsiteX4" fmla="*/ 0 w 4445000"/>
                <a:gd name="connsiteY4" fmla="*/ 1502044 h 3250135"/>
                <a:gd name="connsiteX0" fmla="*/ 0 w 4445000"/>
                <a:gd name="connsiteY0" fmla="*/ 1502044 h 3553171"/>
                <a:gd name="connsiteX1" fmla="*/ 2222500 w 4445000"/>
                <a:gd name="connsiteY1" fmla="*/ 11910 h 3553171"/>
                <a:gd name="connsiteX2" fmla="*/ 4445000 w 4445000"/>
                <a:gd name="connsiteY2" fmla="*/ 1502044 h 3553171"/>
                <a:gd name="connsiteX3" fmla="*/ 2222500 w 4445000"/>
                <a:gd name="connsiteY3" fmla="*/ 2992178 h 3553171"/>
                <a:gd name="connsiteX4" fmla="*/ 0 w 4445000"/>
                <a:gd name="connsiteY4" fmla="*/ 1502044 h 355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00" h="3553171">
                  <a:moveTo>
                    <a:pt x="0" y="1502044"/>
                  </a:moveTo>
                  <a:cubicBezTo>
                    <a:pt x="0" y="679066"/>
                    <a:pt x="233047" y="-106623"/>
                    <a:pt x="2222500" y="11910"/>
                  </a:cubicBezTo>
                  <a:cubicBezTo>
                    <a:pt x="4211953" y="130443"/>
                    <a:pt x="4445000" y="679066"/>
                    <a:pt x="4445000" y="1502044"/>
                  </a:cubicBezTo>
                  <a:cubicBezTo>
                    <a:pt x="4368800" y="2883822"/>
                    <a:pt x="2781086" y="4397645"/>
                    <a:pt x="2222500" y="2992178"/>
                  </a:cubicBezTo>
                  <a:cubicBezTo>
                    <a:pt x="1663914" y="1586711"/>
                    <a:pt x="0" y="2325022"/>
                    <a:pt x="0" y="1502044"/>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楕円 7">
              <a:extLst>
                <a:ext uri="{FF2B5EF4-FFF2-40B4-BE49-F238E27FC236}">
                  <a16:creationId xmlns:a16="http://schemas.microsoft.com/office/drawing/2014/main" id="{0237B111-0860-4648-8535-CC534868CB3A}"/>
                </a:ext>
              </a:extLst>
            </p:cNvPr>
            <p:cNvSpPr/>
            <p:nvPr userDrawn="1"/>
          </p:nvSpPr>
          <p:spPr>
            <a:xfrm rot="1928853" flipH="1">
              <a:off x="7657460" y="-1467605"/>
              <a:ext cx="6772780" cy="3765502"/>
            </a:xfrm>
            <a:custGeom>
              <a:avLst/>
              <a:gdLst>
                <a:gd name="connsiteX0" fmla="*/ 0 w 4445000"/>
                <a:gd name="connsiteY0" fmla="*/ 1490134 h 2980267"/>
                <a:gd name="connsiteX1" fmla="*/ 2222500 w 4445000"/>
                <a:gd name="connsiteY1" fmla="*/ 0 h 2980267"/>
                <a:gd name="connsiteX2" fmla="*/ 4445000 w 4445000"/>
                <a:gd name="connsiteY2" fmla="*/ 1490134 h 2980267"/>
                <a:gd name="connsiteX3" fmla="*/ 2222500 w 4445000"/>
                <a:gd name="connsiteY3" fmla="*/ 2980268 h 2980267"/>
                <a:gd name="connsiteX4" fmla="*/ 0 w 4445000"/>
                <a:gd name="connsiteY4" fmla="*/ 1490134 h 2980267"/>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3250135"/>
                <a:gd name="connsiteX1" fmla="*/ 2222500 w 4445000"/>
                <a:gd name="connsiteY1" fmla="*/ 11910 h 3250135"/>
                <a:gd name="connsiteX2" fmla="*/ 4445000 w 4445000"/>
                <a:gd name="connsiteY2" fmla="*/ 1502044 h 3250135"/>
                <a:gd name="connsiteX3" fmla="*/ 2222500 w 4445000"/>
                <a:gd name="connsiteY3" fmla="*/ 2992178 h 3250135"/>
                <a:gd name="connsiteX4" fmla="*/ 0 w 4445000"/>
                <a:gd name="connsiteY4" fmla="*/ 1502044 h 3250135"/>
                <a:gd name="connsiteX0" fmla="*/ 0 w 4445000"/>
                <a:gd name="connsiteY0" fmla="*/ 1502044 h 3553171"/>
                <a:gd name="connsiteX1" fmla="*/ 2222500 w 4445000"/>
                <a:gd name="connsiteY1" fmla="*/ 11910 h 3553171"/>
                <a:gd name="connsiteX2" fmla="*/ 4445000 w 4445000"/>
                <a:gd name="connsiteY2" fmla="*/ 1502044 h 3553171"/>
                <a:gd name="connsiteX3" fmla="*/ 2222500 w 4445000"/>
                <a:gd name="connsiteY3" fmla="*/ 2992178 h 3553171"/>
                <a:gd name="connsiteX4" fmla="*/ 0 w 4445000"/>
                <a:gd name="connsiteY4" fmla="*/ 1502044 h 355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00" h="3553171">
                  <a:moveTo>
                    <a:pt x="0" y="1502044"/>
                  </a:moveTo>
                  <a:cubicBezTo>
                    <a:pt x="0" y="679066"/>
                    <a:pt x="233047" y="-106623"/>
                    <a:pt x="2222500" y="11910"/>
                  </a:cubicBezTo>
                  <a:cubicBezTo>
                    <a:pt x="4211953" y="130443"/>
                    <a:pt x="4445000" y="679066"/>
                    <a:pt x="4445000" y="1502044"/>
                  </a:cubicBezTo>
                  <a:cubicBezTo>
                    <a:pt x="4368800" y="2883822"/>
                    <a:pt x="2781086" y="4397645"/>
                    <a:pt x="2222500" y="2992178"/>
                  </a:cubicBezTo>
                  <a:cubicBezTo>
                    <a:pt x="1663914" y="1586711"/>
                    <a:pt x="0" y="2325022"/>
                    <a:pt x="0" y="1502044"/>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楕円 7">
              <a:extLst>
                <a:ext uri="{FF2B5EF4-FFF2-40B4-BE49-F238E27FC236}">
                  <a16:creationId xmlns:a16="http://schemas.microsoft.com/office/drawing/2014/main" id="{F964B33A-5215-442B-9A7E-C3568B189755}"/>
                </a:ext>
              </a:extLst>
            </p:cNvPr>
            <p:cNvSpPr/>
            <p:nvPr userDrawn="1"/>
          </p:nvSpPr>
          <p:spPr>
            <a:xfrm rot="15300000" flipH="1">
              <a:off x="-1848074" y="3290529"/>
              <a:ext cx="4666400" cy="4346330"/>
            </a:xfrm>
            <a:custGeom>
              <a:avLst/>
              <a:gdLst>
                <a:gd name="connsiteX0" fmla="*/ 0 w 4445000"/>
                <a:gd name="connsiteY0" fmla="*/ 1490134 h 2980267"/>
                <a:gd name="connsiteX1" fmla="*/ 2222500 w 4445000"/>
                <a:gd name="connsiteY1" fmla="*/ 0 h 2980267"/>
                <a:gd name="connsiteX2" fmla="*/ 4445000 w 4445000"/>
                <a:gd name="connsiteY2" fmla="*/ 1490134 h 2980267"/>
                <a:gd name="connsiteX3" fmla="*/ 2222500 w 4445000"/>
                <a:gd name="connsiteY3" fmla="*/ 2980268 h 2980267"/>
                <a:gd name="connsiteX4" fmla="*/ 0 w 4445000"/>
                <a:gd name="connsiteY4" fmla="*/ 1490134 h 2980267"/>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3250135"/>
                <a:gd name="connsiteX1" fmla="*/ 2222500 w 4445000"/>
                <a:gd name="connsiteY1" fmla="*/ 11910 h 3250135"/>
                <a:gd name="connsiteX2" fmla="*/ 4445000 w 4445000"/>
                <a:gd name="connsiteY2" fmla="*/ 1502044 h 3250135"/>
                <a:gd name="connsiteX3" fmla="*/ 2222500 w 4445000"/>
                <a:gd name="connsiteY3" fmla="*/ 2992178 h 3250135"/>
                <a:gd name="connsiteX4" fmla="*/ 0 w 4445000"/>
                <a:gd name="connsiteY4" fmla="*/ 1502044 h 3250135"/>
                <a:gd name="connsiteX0" fmla="*/ 0 w 4445000"/>
                <a:gd name="connsiteY0" fmla="*/ 1502044 h 3553171"/>
                <a:gd name="connsiteX1" fmla="*/ 2222500 w 4445000"/>
                <a:gd name="connsiteY1" fmla="*/ 11910 h 3553171"/>
                <a:gd name="connsiteX2" fmla="*/ 4445000 w 4445000"/>
                <a:gd name="connsiteY2" fmla="*/ 1502044 h 3553171"/>
                <a:gd name="connsiteX3" fmla="*/ 2222500 w 4445000"/>
                <a:gd name="connsiteY3" fmla="*/ 2992178 h 3553171"/>
                <a:gd name="connsiteX4" fmla="*/ 0 w 4445000"/>
                <a:gd name="connsiteY4" fmla="*/ 1502044 h 355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00" h="3553171">
                  <a:moveTo>
                    <a:pt x="0" y="1502044"/>
                  </a:moveTo>
                  <a:cubicBezTo>
                    <a:pt x="0" y="679066"/>
                    <a:pt x="233047" y="-106623"/>
                    <a:pt x="2222500" y="11910"/>
                  </a:cubicBezTo>
                  <a:cubicBezTo>
                    <a:pt x="4211953" y="130443"/>
                    <a:pt x="4445000" y="679066"/>
                    <a:pt x="4445000" y="1502044"/>
                  </a:cubicBezTo>
                  <a:cubicBezTo>
                    <a:pt x="4368800" y="2883822"/>
                    <a:pt x="2781086" y="4397645"/>
                    <a:pt x="2222500" y="2992178"/>
                  </a:cubicBezTo>
                  <a:cubicBezTo>
                    <a:pt x="1663914" y="1586711"/>
                    <a:pt x="0" y="2325022"/>
                    <a:pt x="0" y="1502044"/>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楕円 7">
              <a:extLst>
                <a:ext uri="{FF2B5EF4-FFF2-40B4-BE49-F238E27FC236}">
                  <a16:creationId xmlns:a16="http://schemas.microsoft.com/office/drawing/2014/main" id="{37513399-AE39-4CF5-9500-92981E71296A}"/>
                </a:ext>
              </a:extLst>
            </p:cNvPr>
            <p:cNvSpPr/>
            <p:nvPr userDrawn="1"/>
          </p:nvSpPr>
          <p:spPr>
            <a:xfrm rot="1928853" flipH="1">
              <a:off x="-2102728" y="5527580"/>
              <a:ext cx="6772780" cy="3765502"/>
            </a:xfrm>
            <a:custGeom>
              <a:avLst/>
              <a:gdLst>
                <a:gd name="connsiteX0" fmla="*/ 0 w 4445000"/>
                <a:gd name="connsiteY0" fmla="*/ 1490134 h 2980267"/>
                <a:gd name="connsiteX1" fmla="*/ 2222500 w 4445000"/>
                <a:gd name="connsiteY1" fmla="*/ 0 h 2980267"/>
                <a:gd name="connsiteX2" fmla="*/ 4445000 w 4445000"/>
                <a:gd name="connsiteY2" fmla="*/ 1490134 h 2980267"/>
                <a:gd name="connsiteX3" fmla="*/ 2222500 w 4445000"/>
                <a:gd name="connsiteY3" fmla="*/ 2980268 h 2980267"/>
                <a:gd name="connsiteX4" fmla="*/ 0 w 4445000"/>
                <a:gd name="connsiteY4" fmla="*/ 1490134 h 2980267"/>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3250135"/>
                <a:gd name="connsiteX1" fmla="*/ 2222500 w 4445000"/>
                <a:gd name="connsiteY1" fmla="*/ 11910 h 3250135"/>
                <a:gd name="connsiteX2" fmla="*/ 4445000 w 4445000"/>
                <a:gd name="connsiteY2" fmla="*/ 1502044 h 3250135"/>
                <a:gd name="connsiteX3" fmla="*/ 2222500 w 4445000"/>
                <a:gd name="connsiteY3" fmla="*/ 2992178 h 3250135"/>
                <a:gd name="connsiteX4" fmla="*/ 0 w 4445000"/>
                <a:gd name="connsiteY4" fmla="*/ 1502044 h 3250135"/>
                <a:gd name="connsiteX0" fmla="*/ 0 w 4445000"/>
                <a:gd name="connsiteY0" fmla="*/ 1502044 h 3553171"/>
                <a:gd name="connsiteX1" fmla="*/ 2222500 w 4445000"/>
                <a:gd name="connsiteY1" fmla="*/ 11910 h 3553171"/>
                <a:gd name="connsiteX2" fmla="*/ 4445000 w 4445000"/>
                <a:gd name="connsiteY2" fmla="*/ 1502044 h 3553171"/>
                <a:gd name="connsiteX3" fmla="*/ 2222500 w 4445000"/>
                <a:gd name="connsiteY3" fmla="*/ 2992178 h 3553171"/>
                <a:gd name="connsiteX4" fmla="*/ 0 w 4445000"/>
                <a:gd name="connsiteY4" fmla="*/ 1502044 h 355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00" h="3553171">
                  <a:moveTo>
                    <a:pt x="0" y="1502044"/>
                  </a:moveTo>
                  <a:cubicBezTo>
                    <a:pt x="0" y="679066"/>
                    <a:pt x="233047" y="-106623"/>
                    <a:pt x="2222500" y="11910"/>
                  </a:cubicBezTo>
                  <a:cubicBezTo>
                    <a:pt x="4211953" y="130443"/>
                    <a:pt x="4445000" y="679066"/>
                    <a:pt x="4445000" y="1502044"/>
                  </a:cubicBezTo>
                  <a:cubicBezTo>
                    <a:pt x="4368800" y="2883822"/>
                    <a:pt x="2781086" y="4397645"/>
                    <a:pt x="2222500" y="2992178"/>
                  </a:cubicBezTo>
                  <a:cubicBezTo>
                    <a:pt x="1663914" y="1586711"/>
                    <a:pt x="0" y="2325022"/>
                    <a:pt x="0" y="1502044"/>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2438070837"/>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サマリー">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41DCB6E7-69A0-47D0-9421-64AD44420E04}"/>
              </a:ext>
            </a:extLst>
          </p:cNvPr>
          <p:cNvSpPr/>
          <p:nvPr userDrawn="1"/>
        </p:nvSpPr>
        <p:spPr>
          <a:xfrm>
            <a:off x="941991" y="307441"/>
            <a:ext cx="4005394" cy="539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36000" bIns="36000" numCol="1" spcCol="0" rtlCol="0" fromWordArt="0" anchor="ctr" anchorCtr="0" forceAA="0" compatLnSpc="1">
            <a:prstTxWarp prst="textNoShape">
              <a:avLst/>
            </a:prstTxWarp>
            <a:noAutofit/>
          </a:bodyPr>
          <a:lstStyle/>
          <a:p>
            <a:pPr algn="l">
              <a:lnSpc>
                <a:spcPct val="150000"/>
              </a:lnSpc>
            </a:pPr>
            <a:r>
              <a:rPr lang="ja-JP" altLang="en-US" sz="2800" b="1" dirty="0">
                <a:solidFill>
                  <a:schemeClr val="bg1"/>
                </a:solidFill>
                <a:latin typeface="メイリオ" panose="020B0604030504040204" pitchFamily="50" charset="-128"/>
                <a:ea typeface="メイリオ" panose="020B0604030504040204" pitchFamily="50" charset="-128"/>
                <a:cs typeface="Hiragino Kaku Gothic Pro W3" charset="-128"/>
              </a:rPr>
              <a:t>まとめ</a:t>
            </a:r>
            <a:endParaRPr lang="en-US" altLang="ja-JP" sz="2800" b="1" dirty="0">
              <a:solidFill>
                <a:schemeClr val="bg1"/>
              </a:solidFill>
              <a:latin typeface="メイリオ" panose="020B0604030504040204" pitchFamily="50" charset="-128"/>
              <a:ea typeface="メイリオ" panose="020B0604030504040204" pitchFamily="50" charset="-128"/>
              <a:cs typeface="Hiragino Kaku Gothic Pro W3" charset="-128"/>
            </a:endParaRPr>
          </a:p>
        </p:txBody>
      </p:sp>
      <p:pic>
        <p:nvPicPr>
          <p:cNvPr id="7" name="図 6" descr="ロゴ&#10;&#10;低い精度で自動的に生成された説明">
            <a:extLst>
              <a:ext uri="{FF2B5EF4-FFF2-40B4-BE49-F238E27FC236}">
                <a16:creationId xmlns:a16="http://schemas.microsoft.com/office/drawing/2014/main" id="{5524605B-9CCE-43DC-8B7A-CA8EB9E9C52E}"/>
              </a:ext>
            </a:extLst>
          </p:cNvPr>
          <p:cNvPicPr>
            <a:picLocks noChangeAspect="1"/>
          </p:cNvPicPr>
          <p:nvPr userDrawn="1"/>
        </p:nvPicPr>
        <p:blipFill rotWithShape="1">
          <a:blip r:embed="rId2"/>
          <a:srcRect r="72246"/>
          <a:stretch/>
        </p:blipFill>
        <p:spPr>
          <a:xfrm>
            <a:off x="413160" y="417934"/>
            <a:ext cx="369369" cy="386820"/>
          </a:xfrm>
          <a:prstGeom prst="rect">
            <a:avLst/>
          </a:prstGeom>
        </p:spPr>
      </p:pic>
      <p:sp>
        <p:nvSpPr>
          <p:cNvPr id="8" name="フレーム 7">
            <a:extLst>
              <a:ext uri="{FF2B5EF4-FFF2-40B4-BE49-F238E27FC236}">
                <a16:creationId xmlns:a16="http://schemas.microsoft.com/office/drawing/2014/main" id="{CD52A0DB-DADB-4D1C-9736-EEB737B79062}"/>
              </a:ext>
            </a:extLst>
          </p:cNvPr>
          <p:cNvSpPr/>
          <p:nvPr userDrawn="1"/>
        </p:nvSpPr>
        <p:spPr>
          <a:xfrm>
            <a:off x="0" y="0"/>
            <a:ext cx="12192000" cy="6858000"/>
          </a:xfrm>
          <a:prstGeom prst="frame">
            <a:avLst>
              <a:gd name="adj1" fmla="val 9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solidFill>
                <a:schemeClr val="tx1"/>
              </a:solidFill>
            </a:endParaRPr>
          </a:p>
        </p:txBody>
      </p:sp>
      <p:sp>
        <p:nvSpPr>
          <p:cNvPr id="9" name="テキスト プレースホルダー 4">
            <a:extLst>
              <a:ext uri="{FF2B5EF4-FFF2-40B4-BE49-F238E27FC236}">
                <a16:creationId xmlns:a16="http://schemas.microsoft.com/office/drawing/2014/main" id="{FC507AEB-E60F-49AE-A2E2-A1DA0088E755}"/>
              </a:ext>
            </a:extLst>
          </p:cNvPr>
          <p:cNvSpPr>
            <a:spLocks noGrp="1"/>
          </p:cNvSpPr>
          <p:nvPr>
            <p:ph type="body" sz="quarter" idx="14" hasCustomPrompt="1"/>
          </p:nvPr>
        </p:nvSpPr>
        <p:spPr>
          <a:xfrm>
            <a:off x="4040845" y="1244600"/>
            <a:ext cx="6985000" cy="5051680"/>
          </a:xfrm>
          <a:prstGeom prst="rect">
            <a:avLst/>
          </a:prstGeom>
        </p:spPr>
        <p:txBody>
          <a:bodyPr anchor="ctr"/>
          <a:lstStyle>
            <a:lvl1pPr>
              <a:defRPr lang="en-US" altLang="ja-JP" sz="3200" b="1" spc="110" baseline="0" dirty="0">
                <a:solidFill>
                  <a:schemeClr val="bg1"/>
                </a:solidFill>
              </a:defRPr>
            </a:lvl1pPr>
          </a:lstStyle>
          <a:p>
            <a:pPr marL="457200" lvl="0" indent="-457200">
              <a:lnSpc>
                <a:spcPct val="110000"/>
              </a:lnSpc>
              <a:spcBef>
                <a:spcPts val="1200"/>
              </a:spcBef>
              <a:buClr>
                <a:schemeClr val="accent1"/>
              </a:buClr>
              <a:buSzPct val="100000"/>
              <a:buFont typeface="Arial" panose="020B0604020202020204" pitchFamily="34" charset="0"/>
            </a:pPr>
            <a:r>
              <a:rPr kumimoji="1" lang="ja-JP" altLang="en-US" dirty="0"/>
              <a:t>テキストで解説する</a:t>
            </a:r>
            <a:endParaRPr kumimoji="1" lang="en-US" altLang="ja-JP" dirty="0"/>
          </a:p>
        </p:txBody>
      </p:sp>
      <p:sp>
        <p:nvSpPr>
          <p:cNvPr id="19" name="楕円 18">
            <a:extLst>
              <a:ext uri="{FF2B5EF4-FFF2-40B4-BE49-F238E27FC236}">
                <a16:creationId xmlns:a16="http://schemas.microsoft.com/office/drawing/2014/main" id="{86B91EED-7242-48AD-88E4-99811157F9A5}"/>
              </a:ext>
            </a:extLst>
          </p:cNvPr>
          <p:cNvSpPr/>
          <p:nvPr userDrawn="1"/>
        </p:nvSpPr>
        <p:spPr>
          <a:xfrm>
            <a:off x="1495223" y="3105727"/>
            <a:ext cx="1525540" cy="1525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ja-JP" altLang="en-US" sz="1600" dirty="0"/>
          </a:p>
        </p:txBody>
      </p:sp>
      <p:sp>
        <p:nvSpPr>
          <p:cNvPr id="20" name="正方形/長方形 19">
            <a:extLst>
              <a:ext uri="{FF2B5EF4-FFF2-40B4-BE49-F238E27FC236}">
                <a16:creationId xmlns:a16="http://schemas.microsoft.com/office/drawing/2014/main" id="{2906D425-91C2-426A-B9FF-DFDE574825EC}"/>
              </a:ext>
            </a:extLst>
          </p:cNvPr>
          <p:cNvSpPr/>
          <p:nvPr userDrawn="1"/>
        </p:nvSpPr>
        <p:spPr>
          <a:xfrm>
            <a:off x="1416651" y="2651599"/>
            <a:ext cx="1682684" cy="395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36000" bIns="36000" numCol="1" spcCol="0" rtlCol="0" fromWordArt="0" anchor="ctr" anchorCtr="0" forceAA="0" compatLnSpc="1">
            <a:prstTxWarp prst="textNoShape">
              <a:avLst/>
            </a:prstTxWarp>
            <a:noAutofit/>
          </a:bodyPr>
          <a:lstStyle/>
          <a:p>
            <a:pPr algn="ctr">
              <a:lnSpc>
                <a:spcPct val="150000"/>
              </a:lnSpc>
            </a:pPr>
            <a:r>
              <a:rPr lang="en-US" altLang="ja-JP" sz="1600" b="0" dirty="0">
                <a:solidFill>
                  <a:schemeClr val="bg1"/>
                </a:solidFill>
                <a:latin typeface="メイリオ" panose="020B0604030504040204" pitchFamily="50" charset="-128"/>
                <a:ea typeface="メイリオ" panose="020B0604030504040204" pitchFamily="50" charset="-128"/>
                <a:cs typeface="Hiragino Kaku Gothic Pro W3" charset="-128"/>
              </a:rPr>
              <a:t>Summary</a:t>
            </a:r>
          </a:p>
        </p:txBody>
      </p:sp>
      <p:pic>
        <p:nvPicPr>
          <p:cNvPr id="21" name="グラフィックス 20" descr="タッチスクリーン 単色塗りつぶし">
            <a:extLst>
              <a:ext uri="{FF2B5EF4-FFF2-40B4-BE49-F238E27FC236}">
                <a16:creationId xmlns:a16="http://schemas.microsoft.com/office/drawing/2014/main" id="{BD7F0160-12D7-4EB9-B2C4-348CC2BDA4F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946056" y="3556560"/>
            <a:ext cx="623874" cy="623874"/>
          </a:xfrm>
          <a:prstGeom prst="rect">
            <a:avLst/>
          </a:prstGeom>
        </p:spPr>
      </p:pic>
    </p:spTree>
    <p:extLst>
      <p:ext uri="{BB962C8B-B14F-4D97-AF65-F5344CB8AC3E}">
        <p14:creationId xmlns:p14="http://schemas.microsoft.com/office/powerpoint/2010/main" val="2676420367"/>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参考文献">
    <p:spTree>
      <p:nvGrpSpPr>
        <p:cNvPr id="1" name=""/>
        <p:cNvGrpSpPr/>
        <p:nvPr/>
      </p:nvGrpSpPr>
      <p:grpSpPr>
        <a:xfrm>
          <a:off x="0" y="0"/>
          <a:ext cx="0" cy="0"/>
          <a:chOff x="0" y="0"/>
          <a:chExt cx="0" cy="0"/>
        </a:xfrm>
      </p:grpSpPr>
      <p:sp>
        <p:nvSpPr>
          <p:cNvPr id="9" name="フレーム 8">
            <a:extLst>
              <a:ext uri="{FF2B5EF4-FFF2-40B4-BE49-F238E27FC236}">
                <a16:creationId xmlns:a16="http://schemas.microsoft.com/office/drawing/2014/main" id="{8D3CF8C2-A09F-46E3-92BD-BE2A8BAA9F2F}"/>
              </a:ext>
            </a:extLst>
          </p:cNvPr>
          <p:cNvSpPr/>
          <p:nvPr userDrawn="1"/>
        </p:nvSpPr>
        <p:spPr>
          <a:xfrm>
            <a:off x="0" y="0"/>
            <a:ext cx="12192000" cy="6858000"/>
          </a:xfrm>
          <a:prstGeom prst="frame">
            <a:avLst>
              <a:gd name="adj1" fmla="val 991"/>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solidFill>
                <a:srgbClr val="071166"/>
              </a:solidFill>
            </a:endParaRPr>
          </a:p>
        </p:txBody>
      </p:sp>
      <p:sp>
        <p:nvSpPr>
          <p:cNvPr id="17" name="正方形/長方形 16">
            <a:extLst>
              <a:ext uri="{FF2B5EF4-FFF2-40B4-BE49-F238E27FC236}">
                <a16:creationId xmlns:a16="http://schemas.microsoft.com/office/drawing/2014/main" id="{A4A5B360-6AEE-4F04-BA00-B1B2E538184C}"/>
              </a:ext>
            </a:extLst>
          </p:cNvPr>
          <p:cNvSpPr/>
          <p:nvPr userDrawn="1"/>
        </p:nvSpPr>
        <p:spPr>
          <a:xfrm>
            <a:off x="941991" y="307441"/>
            <a:ext cx="4005394" cy="539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36000" bIns="36000" numCol="1" spcCol="0" rtlCol="0" fromWordArt="0" anchor="ctr" anchorCtr="0" forceAA="0" compatLnSpc="1">
            <a:prstTxWarp prst="textNoShape">
              <a:avLst/>
            </a:prstTxWarp>
            <a:noAutofit/>
          </a:bodyPr>
          <a:lstStyle/>
          <a:p>
            <a:pPr algn="l">
              <a:lnSpc>
                <a:spcPct val="150000"/>
              </a:lnSpc>
            </a:pPr>
            <a:r>
              <a:rPr lang="ja-JP" altLang="en-US" sz="2800" b="1" dirty="0">
                <a:solidFill>
                  <a:srgbClr val="071166"/>
                </a:solidFill>
                <a:latin typeface="メイリオ" panose="020B0604030504040204" pitchFamily="50" charset="-128"/>
                <a:ea typeface="メイリオ" panose="020B0604030504040204" pitchFamily="50" charset="-128"/>
                <a:cs typeface="Hiragino Kaku Gothic Pro W3" charset="-128"/>
              </a:rPr>
              <a:t>参考文献一覧</a:t>
            </a:r>
            <a:endParaRPr lang="en-US" altLang="ja-JP" sz="2800" b="1" dirty="0">
              <a:solidFill>
                <a:srgbClr val="071166"/>
              </a:solidFill>
              <a:latin typeface="メイリオ" panose="020B0604030504040204" pitchFamily="50" charset="-128"/>
              <a:ea typeface="メイリオ" panose="020B0604030504040204" pitchFamily="50" charset="-128"/>
              <a:cs typeface="Hiragino Kaku Gothic Pro W3" charset="-128"/>
            </a:endParaRPr>
          </a:p>
        </p:txBody>
      </p:sp>
      <p:pic>
        <p:nvPicPr>
          <p:cNvPr id="18" name="図 17" descr="ロゴ&#10;&#10;低い精度で自動的に生成された説明">
            <a:extLst>
              <a:ext uri="{FF2B5EF4-FFF2-40B4-BE49-F238E27FC236}">
                <a16:creationId xmlns:a16="http://schemas.microsoft.com/office/drawing/2014/main" id="{0C250D87-A2E9-4E96-A009-5AD3CE340665}"/>
              </a:ext>
            </a:extLst>
          </p:cNvPr>
          <p:cNvPicPr>
            <a:picLocks noChangeAspect="1"/>
          </p:cNvPicPr>
          <p:nvPr userDrawn="1"/>
        </p:nvPicPr>
        <p:blipFill rotWithShape="1">
          <a:blip r:embed="rId2"/>
          <a:srcRect r="72246"/>
          <a:stretch/>
        </p:blipFill>
        <p:spPr>
          <a:xfrm>
            <a:off x="413160" y="417934"/>
            <a:ext cx="369369" cy="386820"/>
          </a:xfrm>
          <a:prstGeom prst="rect">
            <a:avLst/>
          </a:prstGeom>
        </p:spPr>
      </p:pic>
      <p:sp>
        <p:nvSpPr>
          <p:cNvPr id="13" name="テキスト プレースホルダー 4">
            <a:extLst>
              <a:ext uri="{FF2B5EF4-FFF2-40B4-BE49-F238E27FC236}">
                <a16:creationId xmlns:a16="http://schemas.microsoft.com/office/drawing/2014/main" id="{47AC8E94-DFB1-4301-A002-4DE4A045546D}"/>
              </a:ext>
            </a:extLst>
          </p:cNvPr>
          <p:cNvSpPr>
            <a:spLocks noGrp="1"/>
          </p:cNvSpPr>
          <p:nvPr>
            <p:ph type="body" sz="quarter" idx="14" hasCustomPrompt="1"/>
          </p:nvPr>
        </p:nvSpPr>
        <p:spPr>
          <a:xfrm>
            <a:off x="4040845" y="1450866"/>
            <a:ext cx="6985000" cy="4639148"/>
          </a:xfrm>
          <a:prstGeom prst="rect">
            <a:avLst/>
          </a:prstGeom>
        </p:spPr>
        <p:txBody>
          <a:bodyPr anchor="ctr"/>
          <a:lstStyle>
            <a:lvl1pPr marL="342900" indent="-342900">
              <a:lnSpc>
                <a:spcPct val="120000"/>
              </a:lnSpc>
              <a:spcBef>
                <a:spcPts val="600"/>
              </a:spcBef>
              <a:buClr>
                <a:srgbClr val="071166"/>
              </a:buClr>
              <a:buSzPct val="100000"/>
              <a:buFont typeface="+mj-lt"/>
              <a:buAutoNum type="arabicPeriod"/>
              <a:defRPr sz="1800" b="0"/>
            </a:lvl1pPr>
            <a:lvl2pPr marL="631825" indent="-276225">
              <a:lnSpc>
                <a:spcPct val="120000"/>
              </a:lnSpc>
              <a:spcBef>
                <a:spcPts val="600"/>
              </a:spcBef>
              <a:buFont typeface="Wingdings" panose="05000000000000000000" pitchFamily="2" charset="2"/>
              <a:buChar char="Ø"/>
              <a:defRPr/>
            </a:lvl2pPr>
            <a:lvl3pPr marL="1055129" indent="-211026">
              <a:lnSpc>
                <a:spcPct val="120000"/>
              </a:lnSpc>
              <a:spcBef>
                <a:spcPts val="600"/>
              </a:spcBef>
              <a:buFont typeface="Wingdings" panose="05000000000000000000" pitchFamily="2" charset="2"/>
              <a:buChar char="ü"/>
              <a:defRPr/>
            </a:lvl3pPr>
          </a:lstStyle>
          <a:p>
            <a:pPr lvl="0"/>
            <a:r>
              <a:rPr kumimoji="1" lang="ja-JP" altLang="en-US" dirty="0"/>
              <a:t>テキストで解説する</a:t>
            </a:r>
            <a:endParaRPr kumimoji="1" lang="en-US" altLang="ja-JP" dirty="0"/>
          </a:p>
        </p:txBody>
      </p:sp>
      <p:sp>
        <p:nvSpPr>
          <p:cNvPr id="14" name="楕円 13">
            <a:extLst>
              <a:ext uri="{FF2B5EF4-FFF2-40B4-BE49-F238E27FC236}">
                <a16:creationId xmlns:a16="http://schemas.microsoft.com/office/drawing/2014/main" id="{CABE65B3-504C-4529-A858-6E89060698A8}"/>
              </a:ext>
            </a:extLst>
          </p:cNvPr>
          <p:cNvSpPr/>
          <p:nvPr userDrawn="1"/>
        </p:nvSpPr>
        <p:spPr>
          <a:xfrm>
            <a:off x="1495223" y="3105727"/>
            <a:ext cx="1525540" cy="1525540"/>
          </a:xfrm>
          <a:prstGeom prst="ellipse">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sp>
        <p:nvSpPr>
          <p:cNvPr id="15" name="正方形/長方形 14">
            <a:extLst>
              <a:ext uri="{FF2B5EF4-FFF2-40B4-BE49-F238E27FC236}">
                <a16:creationId xmlns:a16="http://schemas.microsoft.com/office/drawing/2014/main" id="{08846F8D-B81A-422B-95D3-5FD2157A7B48}"/>
              </a:ext>
            </a:extLst>
          </p:cNvPr>
          <p:cNvSpPr/>
          <p:nvPr userDrawn="1"/>
        </p:nvSpPr>
        <p:spPr>
          <a:xfrm>
            <a:off x="1416651" y="2651599"/>
            <a:ext cx="1682684" cy="395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36000" bIns="36000" numCol="1" spcCol="0" rtlCol="0" fromWordArt="0" anchor="ctr" anchorCtr="0" forceAA="0" compatLnSpc="1">
            <a:prstTxWarp prst="textNoShape">
              <a:avLst/>
            </a:prstTxWarp>
            <a:noAutofit/>
          </a:bodyPr>
          <a:lstStyle/>
          <a:p>
            <a:pPr algn="ctr">
              <a:lnSpc>
                <a:spcPct val="150000"/>
              </a:lnSpc>
            </a:pPr>
            <a:r>
              <a:rPr lang="en-US" altLang="ja-JP" sz="1600" b="0" dirty="0">
                <a:solidFill>
                  <a:srgbClr val="071166"/>
                </a:solidFill>
                <a:latin typeface="メイリオ" panose="020B0604030504040204" pitchFamily="50" charset="-128"/>
                <a:ea typeface="メイリオ" panose="020B0604030504040204" pitchFamily="50" charset="-128"/>
                <a:cs typeface="Hiragino Kaku Gothic Pro W3" charset="-128"/>
              </a:rPr>
              <a:t>References</a:t>
            </a:r>
          </a:p>
        </p:txBody>
      </p:sp>
      <p:pic>
        <p:nvPicPr>
          <p:cNvPr id="19" name="グラフィックス 18" descr="本 単色塗りつぶし">
            <a:extLst>
              <a:ext uri="{FF2B5EF4-FFF2-40B4-BE49-F238E27FC236}">
                <a16:creationId xmlns:a16="http://schemas.microsoft.com/office/drawing/2014/main" id="{10CB87BB-161E-4B5B-9DC5-F1BBFD21E84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949353" y="3559857"/>
            <a:ext cx="617282" cy="617282"/>
          </a:xfrm>
          <a:prstGeom prst="rect">
            <a:avLst/>
          </a:prstGeom>
        </p:spPr>
      </p:pic>
    </p:spTree>
    <p:extLst>
      <p:ext uri="{BB962C8B-B14F-4D97-AF65-F5344CB8AC3E}">
        <p14:creationId xmlns:p14="http://schemas.microsoft.com/office/powerpoint/2010/main" val="38452478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メッセージ">
    <p:bg>
      <p:bgPr>
        <a:solidFill>
          <a:schemeClr val="bg1"/>
        </a:solidFill>
        <a:effectLst/>
      </p:bgPr>
    </p:bg>
    <p:spTree>
      <p:nvGrpSpPr>
        <p:cNvPr id="1" name=""/>
        <p:cNvGrpSpPr/>
        <p:nvPr/>
      </p:nvGrpSpPr>
      <p:grpSpPr>
        <a:xfrm>
          <a:off x="0" y="0"/>
          <a:ext cx="0" cy="0"/>
          <a:chOff x="0" y="0"/>
          <a:chExt cx="0" cy="0"/>
        </a:xfrm>
      </p:grpSpPr>
      <p:sp>
        <p:nvSpPr>
          <p:cNvPr id="9" name="図プレースホルダー 4">
            <a:extLst>
              <a:ext uri="{FF2B5EF4-FFF2-40B4-BE49-F238E27FC236}">
                <a16:creationId xmlns:a16="http://schemas.microsoft.com/office/drawing/2014/main" id="{D106AAB0-C4BC-4E6F-98F7-03A23B52C1F7}"/>
              </a:ext>
            </a:extLst>
          </p:cNvPr>
          <p:cNvSpPr>
            <a:spLocks noGrp="1"/>
          </p:cNvSpPr>
          <p:nvPr>
            <p:ph type="pic" sz="quarter" idx="13" hasCustomPrompt="1"/>
          </p:nvPr>
        </p:nvSpPr>
        <p:spPr>
          <a:xfrm>
            <a:off x="0" y="0"/>
            <a:ext cx="12192000" cy="6858000"/>
          </a:xfrm>
          <a:prstGeom prst="rect">
            <a:avLst/>
          </a:prstGeom>
        </p:spPr>
        <p:txBody>
          <a:bodyPr/>
          <a:lstStyle>
            <a:lvl1pPr marL="0" indent="0">
              <a:buNone/>
              <a:defRPr sz="1800"/>
            </a:lvl1pPr>
          </a:lstStyle>
          <a:p>
            <a:r>
              <a:rPr kumimoji="1" lang="ja-JP" altLang="en-US" dirty="0"/>
              <a:t>ここに図を挿入する</a:t>
            </a:r>
          </a:p>
        </p:txBody>
      </p:sp>
      <p:sp>
        <p:nvSpPr>
          <p:cNvPr id="10" name="テキスト プレースホルダー 15">
            <a:extLst>
              <a:ext uri="{FF2B5EF4-FFF2-40B4-BE49-F238E27FC236}">
                <a16:creationId xmlns:a16="http://schemas.microsoft.com/office/drawing/2014/main" id="{645541A3-3D43-46DE-98A7-8FD3194AFA4E}"/>
              </a:ext>
            </a:extLst>
          </p:cNvPr>
          <p:cNvSpPr>
            <a:spLocks noGrp="1"/>
          </p:cNvSpPr>
          <p:nvPr>
            <p:ph type="body" sz="quarter" idx="11" hasCustomPrompt="1"/>
          </p:nvPr>
        </p:nvSpPr>
        <p:spPr>
          <a:xfrm>
            <a:off x="535808" y="2676548"/>
            <a:ext cx="11120386" cy="1716660"/>
          </a:xfrm>
          <a:prstGeom prst="rect">
            <a:avLst/>
          </a:prstGeom>
        </p:spPr>
        <p:txBody>
          <a:bodyPr anchor="ctr"/>
          <a:lstStyle>
            <a:lvl1pPr algn="ctr">
              <a:defRPr lang="ja-JP" altLang="en-US" sz="4000" b="1" dirty="0">
                <a:solidFill>
                  <a:schemeClr val="tx1"/>
                </a:solidFill>
                <a:latin typeface="+mj-lt"/>
                <a:ea typeface="+mj-ea"/>
                <a:cs typeface="+mj-cs"/>
              </a:defRPr>
            </a:lvl1pPr>
          </a:lstStyle>
          <a:p>
            <a:pPr marL="0" lvl="0">
              <a:lnSpc>
                <a:spcPct val="100000"/>
              </a:lnSpc>
              <a:spcBef>
                <a:spcPct val="0"/>
              </a:spcBef>
              <a:buNone/>
            </a:pPr>
            <a:r>
              <a:rPr kumimoji="1" lang="ja-JP" altLang="en-US" dirty="0"/>
              <a:t>ここにメッセージを記入する</a:t>
            </a:r>
          </a:p>
        </p:txBody>
      </p:sp>
    </p:spTree>
    <p:extLst>
      <p:ext uri="{BB962C8B-B14F-4D97-AF65-F5344CB8AC3E}">
        <p14:creationId xmlns:p14="http://schemas.microsoft.com/office/powerpoint/2010/main" val="3423207007"/>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メインスライド">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523137" y="237067"/>
            <a:ext cx="9566658" cy="470919"/>
          </a:xfrm>
          <a:prstGeom prst="rect">
            <a:avLst/>
          </a:prstGeom>
          <a:noFill/>
        </p:spPr>
        <p:txBody>
          <a:bodyPr vert="horz" wrap="square" lIns="0" tIns="0" rIns="0" bIns="0" rtlCol="0" anchor="ctr">
            <a:noAutofit/>
          </a:bodyPr>
          <a:lstStyle>
            <a:lvl1pPr>
              <a:lnSpc>
                <a:spcPct val="100000"/>
              </a:lnSpc>
              <a:defRPr lang="ja-JP" altLang="en-US" sz="2400" b="1" i="0" spc="150" baseline="0" dirty="0">
                <a:solidFill>
                  <a:schemeClr val="tx1"/>
                </a:solidFill>
                <a:latin typeface="+mj-lt"/>
                <a:ea typeface="メイリオ" panose="020B0604030504040204" pitchFamily="50" charset="-128"/>
                <a:cs typeface="メイリオ" panose="020B0604030504040204" pitchFamily="50" charset="-128"/>
              </a:defRPr>
            </a:lvl1pPr>
          </a:lstStyle>
          <a:p>
            <a:pPr marL="0" lvl="0" indent="0">
              <a:spcBef>
                <a:spcPts val="923"/>
              </a:spcBef>
              <a:buFont typeface="Arial"/>
            </a:pPr>
            <a:r>
              <a:rPr kumimoji="1" lang="ja-JP" altLang="en-US" dirty="0"/>
              <a:t>タイトル</a:t>
            </a:r>
          </a:p>
        </p:txBody>
      </p:sp>
      <p:sp>
        <p:nvSpPr>
          <p:cNvPr id="31" name="サブタイトル 2"/>
          <p:cNvSpPr>
            <a:spLocks noGrp="1"/>
          </p:cNvSpPr>
          <p:nvPr>
            <p:ph type="subTitle" idx="1" hasCustomPrompt="1"/>
          </p:nvPr>
        </p:nvSpPr>
        <p:spPr>
          <a:xfrm>
            <a:off x="523137" y="807181"/>
            <a:ext cx="11152926" cy="877240"/>
          </a:xfrm>
          <a:prstGeom prst="rect">
            <a:avLst/>
          </a:prstGeom>
        </p:spPr>
        <p:txBody>
          <a:bodyPr vert="horz" lIns="0" tIns="144000" rIns="91440" bIns="144000" rtlCol="0" anchor="t">
            <a:noAutofit/>
          </a:bodyPr>
          <a:lstStyle>
            <a:lvl1pPr marL="0" marR="0" indent="-211026" algn="l" defTabSz="844104" rtl="0" eaLnBrk="1" fontAlgn="auto" latinLnBrk="0" hangingPunct="1">
              <a:lnSpc>
                <a:spcPct val="110000"/>
              </a:lnSpc>
              <a:spcBef>
                <a:spcPct val="0"/>
              </a:spcBef>
              <a:spcAft>
                <a:spcPts val="500"/>
              </a:spcAft>
              <a:buClrTx/>
              <a:buSzTx/>
              <a:buFont typeface="Arial"/>
              <a:buNone/>
              <a:tabLst/>
              <a:defRPr lang="ja-JP" altLang="en-US" sz="1800" b="0" i="0" spc="111">
                <a:solidFill>
                  <a:schemeClr val="accent3"/>
                </a:solidFill>
                <a:latin typeface="+mj-lt"/>
                <a:ea typeface="メイリオ" panose="020B0604030504040204" pitchFamily="50" charset="-128"/>
                <a:cs typeface="メイリオ" panose="020B0604030504040204" pitchFamily="50" charset="-128"/>
              </a:defRPr>
            </a:lvl1pPr>
          </a:lstStyle>
          <a:p>
            <a:pPr marL="0" marR="0" lvl="0" indent="-211026" algn="l" defTabSz="844104" rtl="0" eaLnBrk="1" fontAlgn="auto" latinLnBrk="0" hangingPunct="1">
              <a:lnSpc>
                <a:spcPct val="110000"/>
              </a:lnSpc>
              <a:spcBef>
                <a:spcPct val="0"/>
              </a:spcBef>
              <a:spcAft>
                <a:spcPts val="148"/>
              </a:spcAft>
              <a:buClrTx/>
              <a:buSzTx/>
              <a:buFont typeface="Arial"/>
              <a:buNone/>
              <a:tabLst/>
              <a:defRPr/>
            </a:pPr>
            <a:r>
              <a:rPr kumimoji="1" lang="ja-JP" altLang="en-US" dirty="0"/>
              <a:t>このスライドのコメントを簡潔に記載する。</a:t>
            </a:r>
            <a:r>
              <a:rPr kumimoji="1" lang="en-US" altLang="ja-JP" dirty="0"/>
              <a:t>2</a:t>
            </a:r>
            <a:r>
              <a:rPr kumimoji="1" lang="ja-JP" altLang="en-US" dirty="0"/>
              <a:t>行に収まる分量で記載すること。</a:t>
            </a:r>
            <a:br>
              <a:rPr kumimoji="1" lang="en-US" altLang="ja-JP" dirty="0"/>
            </a:br>
            <a:r>
              <a:rPr kumimoji="1" lang="ja-JP" altLang="en-US" dirty="0"/>
              <a:t>このスライドのコメントを簡潔に記載する。</a:t>
            </a:r>
            <a:r>
              <a:rPr kumimoji="1" lang="en-US" altLang="ja-JP" dirty="0"/>
              <a:t>2</a:t>
            </a:r>
            <a:r>
              <a:rPr kumimoji="1" lang="ja-JP" altLang="en-US" dirty="0"/>
              <a:t>行に収まる分量で記載すること。</a:t>
            </a:r>
            <a:endParaRPr kumimoji="1" lang="en-US" altLang="ja-JP" dirty="0"/>
          </a:p>
        </p:txBody>
      </p:sp>
      <p:cxnSp>
        <p:nvCxnSpPr>
          <p:cNvPr id="8" name="直線コネクタ 7"/>
          <p:cNvCxnSpPr/>
          <p:nvPr userDrawn="1"/>
        </p:nvCxnSpPr>
        <p:spPr>
          <a:xfrm>
            <a:off x="0" y="6345287"/>
            <a:ext cx="12192000" cy="0"/>
          </a:xfrm>
          <a:prstGeom prst="line">
            <a:avLst/>
          </a:prstGeom>
          <a:noFill/>
          <a:ln w="6350" cap="flat" cmpd="sng" algn="ctr">
            <a:solidFill>
              <a:schemeClr val="bg1">
                <a:lumMod val="85000"/>
              </a:schemeClr>
            </a:solidFill>
            <a:prstDash val="solid"/>
            <a:miter lim="800000"/>
          </a:ln>
          <a:effectLst/>
        </p:spPr>
      </p:cxnSp>
      <p:sp>
        <p:nvSpPr>
          <p:cNvPr id="11" name="スライド番号プレースホルダー 5"/>
          <p:cNvSpPr>
            <a:spLocks noGrp="1"/>
          </p:cNvSpPr>
          <p:nvPr>
            <p:ph type="sldNum" sz="quarter" idx="12"/>
          </p:nvPr>
        </p:nvSpPr>
        <p:spPr>
          <a:xfrm>
            <a:off x="11087050" y="237067"/>
            <a:ext cx="589013" cy="470919"/>
          </a:xfrm>
          <a:prstGeom prst="rect">
            <a:avLst/>
          </a:prstGeom>
          <a:noFill/>
        </p:spPr>
        <p:txBody>
          <a:bodyPr wrap="square" lIns="0" tIns="36000" rIns="0" bIns="0" rtlCol="0" anchor="ctr">
            <a:noAutofit/>
          </a:bodyPr>
          <a:lstStyle>
            <a:lvl1pPr algn="r">
              <a:defRPr lang="uk-UA" sz="1400" b="1" i="0" spc="0" smtClean="0">
                <a:solidFill>
                  <a:srgbClr val="071166"/>
                </a:solidFill>
                <a:latin typeface="メイリオ" panose="020B0604030504040204" pitchFamily="50" charset="-128"/>
                <a:ea typeface="メイリオ" panose="020B0604030504040204" pitchFamily="50" charset="-128"/>
                <a:cs typeface="Arial" panose="020B0604020202020204" pitchFamily="34" charset="0"/>
              </a:defRPr>
            </a:lvl1pPr>
          </a:lstStyle>
          <a:p>
            <a:pPr>
              <a:lnSpc>
                <a:spcPct val="90000"/>
              </a:lnSpc>
              <a:spcBef>
                <a:spcPts val="923"/>
              </a:spcBef>
            </a:pPr>
            <a:fld id="{1078327F-5097-724B-AA59-0491935CF1F4}" type="slidenum">
              <a:rPr lang="en-US" altLang="ja-JP" smtClean="0"/>
              <a:pPr>
                <a:lnSpc>
                  <a:spcPct val="90000"/>
                </a:lnSpc>
                <a:spcBef>
                  <a:spcPts val="923"/>
                </a:spcBef>
              </a:pPr>
              <a:t>‹#›</a:t>
            </a:fld>
            <a:endParaRPr lang="ja-JP" altLang="en-US" dirty="0"/>
          </a:p>
        </p:txBody>
      </p:sp>
      <p:sp>
        <p:nvSpPr>
          <p:cNvPr id="3" name="正方形/長方形 2">
            <a:extLst>
              <a:ext uri="{FF2B5EF4-FFF2-40B4-BE49-F238E27FC236}">
                <a16:creationId xmlns:a16="http://schemas.microsoft.com/office/drawing/2014/main" id="{0DE01B6B-7571-364B-810C-35943D40A4BD}"/>
              </a:ext>
            </a:extLst>
          </p:cNvPr>
          <p:cNvSpPr/>
          <p:nvPr userDrawn="1"/>
        </p:nvSpPr>
        <p:spPr>
          <a:xfrm>
            <a:off x="0" y="443921"/>
            <a:ext cx="427703" cy="57210"/>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p>
        </p:txBody>
      </p:sp>
      <p:cxnSp>
        <p:nvCxnSpPr>
          <p:cNvPr id="13" name="直線コネクタ 12">
            <a:extLst>
              <a:ext uri="{FF2B5EF4-FFF2-40B4-BE49-F238E27FC236}">
                <a16:creationId xmlns:a16="http://schemas.microsoft.com/office/drawing/2014/main" id="{70923C47-3B99-435E-AE03-0E5C6FD90C06}"/>
              </a:ext>
            </a:extLst>
          </p:cNvPr>
          <p:cNvCxnSpPr>
            <a:cxnSpLocks/>
          </p:cNvCxnSpPr>
          <p:nvPr userDrawn="1"/>
        </p:nvCxnSpPr>
        <p:spPr>
          <a:xfrm>
            <a:off x="0" y="807181"/>
            <a:ext cx="12192000" cy="0"/>
          </a:xfrm>
          <a:prstGeom prst="line">
            <a:avLst/>
          </a:prstGeom>
          <a:noFill/>
          <a:ln w="6350" cap="flat" cmpd="sng" algn="ctr">
            <a:solidFill>
              <a:schemeClr val="bg1">
                <a:lumMod val="85000"/>
              </a:schemeClr>
            </a:solidFill>
            <a:prstDash val="solid"/>
            <a:miter lim="800000"/>
          </a:ln>
          <a:effectLst/>
        </p:spPr>
      </p:cxnSp>
      <p:sp>
        <p:nvSpPr>
          <p:cNvPr id="5" name="テキスト プレースホルダー 4">
            <a:extLst>
              <a:ext uri="{FF2B5EF4-FFF2-40B4-BE49-F238E27FC236}">
                <a16:creationId xmlns:a16="http://schemas.microsoft.com/office/drawing/2014/main" id="{92D16DC0-914D-472F-8737-390B15E2EC27}"/>
              </a:ext>
            </a:extLst>
          </p:cNvPr>
          <p:cNvSpPr>
            <a:spLocks noGrp="1"/>
          </p:cNvSpPr>
          <p:nvPr>
            <p:ph type="body" sz="quarter" idx="13" hasCustomPrompt="1"/>
          </p:nvPr>
        </p:nvSpPr>
        <p:spPr>
          <a:xfrm>
            <a:off x="137651" y="6409532"/>
            <a:ext cx="7829196" cy="388934"/>
          </a:xfrm>
          <a:prstGeom prst="rect">
            <a:avLst/>
          </a:prstGeom>
        </p:spPr>
        <p:txBody>
          <a:bodyPr anchor="ctr"/>
          <a:lstStyle>
            <a:lvl1pPr marL="0" indent="0">
              <a:lnSpc>
                <a:spcPct val="100000"/>
              </a:lnSpc>
              <a:spcBef>
                <a:spcPts val="0"/>
              </a:spcBef>
              <a:buNone/>
              <a:defRPr sz="1000"/>
            </a:lvl1pPr>
          </a:lstStyle>
          <a:p>
            <a:pPr lvl="0"/>
            <a:r>
              <a:rPr kumimoji="1" lang="ja-JP" altLang="en-US" dirty="0"/>
              <a:t>画像やデータの引用元を記載する。</a:t>
            </a:r>
            <a:endParaRPr kumimoji="1" lang="en-US" altLang="ja-JP" dirty="0"/>
          </a:p>
          <a:p>
            <a:pPr lvl="0"/>
            <a:r>
              <a:rPr kumimoji="1" lang="ja-JP" altLang="en-US" dirty="0"/>
              <a:t>例：日本高血圧ガイドライン</a:t>
            </a:r>
            <a:r>
              <a:rPr kumimoji="1" lang="en-US" altLang="ja-JP" dirty="0"/>
              <a:t>2014</a:t>
            </a:r>
            <a:r>
              <a:rPr kumimoji="1" lang="ja-JP" altLang="en-US" dirty="0"/>
              <a:t>より　 </a:t>
            </a:r>
            <a:r>
              <a:rPr kumimoji="1" lang="en-US" altLang="ja-JP" dirty="0"/>
              <a:t>https://www.jpnsh.jp/download_gl.html</a:t>
            </a:r>
          </a:p>
        </p:txBody>
      </p:sp>
      <p:pic>
        <p:nvPicPr>
          <p:cNvPr id="10" name="図 9" descr="ロゴ&#10;&#10;低い精度で自動的に生成された説明">
            <a:extLst>
              <a:ext uri="{FF2B5EF4-FFF2-40B4-BE49-F238E27FC236}">
                <a16:creationId xmlns:a16="http://schemas.microsoft.com/office/drawing/2014/main" id="{D1FB0233-BEC6-4DF1-8210-90C555B58470}"/>
              </a:ext>
            </a:extLst>
          </p:cNvPr>
          <p:cNvPicPr>
            <a:picLocks noChangeAspect="1"/>
          </p:cNvPicPr>
          <p:nvPr userDrawn="1"/>
        </p:nvPicPr>
        <p:blipFill rotWithShape="1">
          <a:blip r:embed="rId2"/>
          <a:srcRect r="71649"/>
          <a:stretch/>
        </p:blipFill>
        <p:spPr>
          <a:xfrm>
            <a:off x="11820497" y="6484128"/>
            <a:ext cx="233852" cy="239742"/>
          </a:xfrm>
          <a:prstGeom prst="rect">
            <a:avLst/>
          </a:prstGeom>
        </p:spPr>
      </p:pic>
    </p:spTree>
    <p:extLst>
      <p:ext uri="{BB962C8B-B14F-4D97-AF65-F5344CB8AC3E}">
        <p14:creationId xmlns:p14="http://schemas.microsoft.com/office/powerpoint/2010/main" val="1529032327"/>
      </p:ext>
    </p:extLst>
  </p:cSld>
  <p:clrMapOvr>
    <a:masterClrMapping/>
  </p:clrMapOvr>
  <p:extLst>
    <p:ext uri="{DCECCB84-F9BA-43D5-87BE-67443E8EF086}">
      <p15:sldGuideLst xmlns:p15="http://schemas.microsoft.com/office/powerpoint/2012/main">
        <p15:guide id="12" pos="325" userDrawn="1">
          <p15:clr>
            <a:srgbClr val="5ACBF0"/>
          </p15:clr>
        </p15:guide>
        <p15:guide id="13" pos="7355" userDrawn="1">
          <p15:clr>
            <a:srgbClr val="5ACBF0"/>
          </p15:clr>
        </p15:guide>
        <p15:guide id="14" orient="horz" pos="1253" userDrawn="1">
          <p15:clr>
            <a:srgbClr val="5ACBF0"/>
          </p15:clr>
        </p15:guide>
        <p15:guide id="15" orient="horz" pos="3861" userDrawn="1">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メインスライド（グレー）">
    <p:bg>
      <p:bgPr>
        <a:solidFill>
          <a:schemeClr val="bg1">
            <a:lumMod val="50000"/>
          </a:schemeClr>
        </a:solidFill>
        <a:effectLst/>
      </p:bgPr>
    </p:bg>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523137" y="237067"/>
            <a:ext cx="9566658" cy="470919"/>
          </a:xfrm>
          <a:prstGeom prst="rect">
            <a:avLst/>
          </a:prstGeom>
          <a:noFill/>
        </p:spPr>
        <p:txBody>
          <a:bodyPr vert="horz" wrap="square" lIns="0" tIns="0" rIns="0" bIns="0" rtlCol="0" anchor="ctr">
            <a:noAutofit/>
          </a:bodyPr>
          <a:lstStyle>
            <a:lvl1pPr>
              <a:lnSpc>
                <a:spcPct val="100000"/>
              </a:lnSpc>
              <a:defRPr lang="ja-JP" altLang="en-US" sz="2400" b="1" i="0" spc="150" baseline="0" dirty="0">
                <a:solidFill>
                  <a:schemeClr val="bg1"/>
                </a:solidFill>
                <a:latin typeface="+mj-lt"/>
                <a:ea typeface="メイリオ" panose="020B0604030504040204" pitchFamily="50" charset="-128"/>
                <a:cs typeface="メイリオ" panose="020B0604030504040204" pitchFamily="50" charset="-128"/>
              </a:defRPr>
            </a:lvl1pPr>
          </a:lstStyle>
          <a:p>
            <a:pPr marL="0" lvl="0" indent="0">
              <a:spcBef>
                <a:spcPts val="923"/>
              </a:spcBef>
              <a:buFont typeface="Arial"/>
            </a:pPr>
            <a:r>
              <a:rPr kumimoji="1" lang="ja-JP" altLang="en-US" dirty="0"/>
              <a:t>タイトル</a:t>
            </a:r>
          </a:p>
        </p:txBody>
      </p:sp>
      <p:cxnSp>
        <p:nvCxnSpPr>
          <p:cNvPr id="8" name="直線コネクタ 7"/>
          <p:cNvCxnSpPr/>
          <p:nvPr userDrawn="1"/>
        </p:nvCxnSpPr>
        <p:spPr>
          <a:xfrm>
            <a:off x="0" y="6345287"/>
            <a:ext cx="12192000" cy="0"/>
          </a:xfrm>
          <a:prstGeom prst="line">
            <a:avLst/>
          </a:prstGeom>
          <a:noFill/>
          <a:ln w="6350" cap="flat" cmpd="sng" algn="ctr">
            <a:solidFill>
              <a:schemeClr val="bg1">
                <a:lumMod val="85000"/>
              </a:schemeClr>
            </a:solidFill>
            <a:prstDash val="solid"/>
            <a:miter lim="800000"/>
          </a:ln>
          <a:effectLst/>
        </p:spPr>
      </p:cxnSp>
      <p:sp>
        <p:nvSpPr>
          <p:cNvPr id="11" name="スライド番号プレースホルダー 5"/>
          <p:cNvSpPr>
            <a:spLocks noGrp="1"/>
          </p:cNvSpPr>
          <p:nvPr>
            <p:ph type="sldNum" sz="quarter" idx="12"/>
          </p:nvPr>
        </p:nvSpPr>
        <p:spPr>
          <a:xfrm>
            <a:off x="11087050" y="237067"/>
            <a:ext cx="589013" cy="470919"/>
          </a:xfrm>
          <a:prstGeom prst="rect">
            <a:avLst/>
          </a:prstGeom>
          <a:noFill/>
        </p:spPr>
        <p:txBody>
          <a:bodyPr wrap="square" lIns="0" tIns="36000" rIns="0" bIns="0" rtlCol="0" anchor="ctr">
            <a:noAutofit/>
          </a:bodyPr>
          <a:lstStyle>
            <a:lvl1pPr algn="r">
              <a:defRPr lang="uk-UA" sz="1400" b="1" i="0" spc="0" smtClean="0">
                <a:solidFill>
                  <a:schemeClr val="bg1"/>
                </a:solidFill>
                <a:latin typeface="メイリオ" panose="020B0604030504040204" pitchFamily="50" charset="-128"/>
                <a:ea typeface="メイリオ" panose="020B0604030504040204" pitchFamily="50" charset="-128"/>
                <a:cs typeface="Arial" panose="020B0604020202020204" pitchFamily="34" charset="0"/>
              </a:defRPr>
            </a:lvl1pPr>
          </a:lstStyle>
          <a:p>
            <a:pPr>
              <a:lnSpc>
                <a:spcPct val="90000"/>
              </a:lnSpc>
              <a:spcBef>
                <a:spcPts val="923"/>
              </a:spcBef>
            </a:pPr>
            <a:fld id="{1078327F-5097-724B-AA59-0491935CF1F4}" type="slidenum">
              <a:rPr lang="en-US" altLang="ja-JP" smtClean="0"/>
              <a:pPr>
                <a:lnSpc>
                  <a:spcPct val="90000"/>
                </a:lnSpc>
                <a:spcBef>
                  <a:spcPts val="923"/>
                </a:spcBef>
              </a:pPr>
              <a:t>‹#›</a:t>
            </a:fld>
            <a:endParaRPr lang="ja-JP" altLang="en-US" dirty="0"/>
          </a:p>
        </p:txBody>
      </p:sp>
      <p:sp>
        <p:nvSpPr>
          <p:cNvPr id="3" name="正方形/長方形 2">
            <a:extLst>
              <a:ext uri="{FF2B5EF4-FFF2-40B4-BE49-F238E27FC236}">
                <a16:creationId xmlns:a16="http://schemas.microsoft.com/office/drawing/2014/main" id="{0DE01B6B-7571-364B-810C-35943D40A4BD}"/>
              </a:ext>
            </a:extLst>
          </p:cNvPr>
          <p:cNvSpPr/>
          <p:nvPr userDrawn="1"/>
        </p:nvSpPr>
        <p:spPr>
          <a:xfrm>
            <a:off x="0" y="443921"/>
            <a:ext cx="427703" cy="57210"/>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solidFill>
                <a:schemeClr val="bg1"/>
              </a:solidFill>
            </a:endParaRPr>
          </a:p>
        </p:txBody>
      </p:sp>
      <p:cxnSp>
        <p:nvCxnSpPr>
          <p:cNvPr id="13" name="直線コネクタ 12">
            <a:extLst>
              <a:ext uri="{FF2B5EF4-FFF2-40B4-BE49-F238E27FC236}">
                <a16:creationId xmlns:a16="http://schemas.microsoft.com/office/drawing/2014/main" id="{70923C47-3B99-435E-AE03-0E5C6FD90C06}"/>
              </a:ext>
            </a:extLst>
          </p:cNvPr>
          <p:cNvCxnSpPr>
            <a:cxnSpLocks/>
          </p:cNvCxnSpPr>
          <p:nvPr userDrawn="1"/>
        </p:nvCxnSpPr>
        <p:spPr>
          <a:xfrm>
            <a:off x="0" y="807181"/>
            <a:ext cx="12192000" cy="0"/>
          </a:xfrm>
          <a:prstGeom prst="line">
            <a:avLst/>
          </a:prstGeom>
          <a:noFill/>
          <a:ln w="6350" cap="flat" cmpd="sng" algn="ctr">
            <a:solidFill>
              <a:schemeClr val="bg1">
                <a:lumMod val="85000"/>
              </a:schemeClr>
            </a:solidFill>
            <a:prstDash val="solid"/>
            <a:miter lim="800000"/>
          </a:ln>
          <a:effectLst/>
        </p:spPr>
      </p:cxnSp>
      <p:pic>
        <p:nvPicPr>
          <p:cNvPr id="10" name="図 9" descr="ロゴ&#10;&#10;低い精度で自動的に生成された説明">
            <a:extLst>
              <a:ext uri="{FF2B5EF4-FFF2-40B4-BE49-F238E27FC236}">
                <a16:creationId xmlns:a16="http://schemas.microsoft.com/office/drawing/2014/main" id="{D1FB0233-BEC6-4DF1-8210-90C555B58470}"/>
              </a:ext>
            </a:extLst>
          </p:cNvPr>
          <p:cNvPicPr>
            <a:picLocks noChangeAspect="1"/>
          </p:cNvPicPr>
          <p:nvPr userDrawn="1"/>
        </p:nvPicPr>
        <p:blipFill rotWithShape="1">
          <a:blip r:embed="rId2"/>
          <a:srcRect r="71649"/>
          <a:stretch/>
        </p:blipFill>
        <p:spPr>
          <a:xfrm>
            <a:off x="11820497" y="6484128"/>
            <a:ext cx="233852" cy="239742"/>
          </a:xfrm>
          <a:prstGeom prst="rect">
            <a:avLst/>
          </a:prstGeom>
        </p:spPr>
      </p:pic>
    </p:spTree>
    <p:extLst>
      <p:ext uri="{BB962C8B-B14F-4D97-AF65-F5344CB8AC3E}">
        <p14:creationId xmlns:p14="http://schemas.microsoft.com/office/powerpoint/2010/main" val="3753279206"/>
      </p:ext>
    </p:extLst>
  </p:cSld>
  <p:clrMapOvr>
    <a:masterClrMapping/>
  </p:clrMapOvr>
  <p:extLst>
    <p:ext uri="{DCECCB84-F9BA-43D5-87BE-67443E8EF086}">
      <p15:sldGuideLst xmlns:p15="http://schemas.microsoft.com/office/powerpoint/2012/main">
        <p15:guide id="12" pos="325" userDrawn="1">
          <p15:clr>
            <a:srgbClr val="5ACBF0"/>
          </p15:clr>
        </p15:guide>
        <p15:guide id="13" pos="7355" userDrawn="1">
          <p15:clr>
            <a:srgbClr val="5ACBF0"/>
          </p15:clr>
        </p15:guide>
        <p15:guide id="14" orient="horz" pos="1253" userDrawn="1">
          <p15:clr>
            <a:srgbClr val="5ACBF0"/>
          </p15:clr>
        </p15:guide>
        <p15:guide id="15" orient="horz" pos="3861" userDrawn="1">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メインスライド（サマリーなし）">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523137" y="237067"/>
            <a:ext cx="9566658" cy="470919"/>
          </a:xfrm>
          <a:prstGeom prst="rect">
            <a:avLst/>
          </a:prstGeom>
          <a:noFill/>
        </p:spPr>
        <p:txBody>
          <a:bodyPr vert="horz" wrap="square" lIns="0" tIns="0" rIns="0" bIns="0" rtlCol="0" anchor="ctr">
            <a:noAutofit/>
          </a:bodyPr>
          <a:lstStyle>
            <a:lvl1pPr>
              <a:lnSpc>
                <a:spcPct val="100000"/>
              </a:lnSpc>
              <a:defRPr lang="ja-JP" altLang="en-US" sz="2400" b="1" i="0" spc="150" baseline="0" dirty="0">
                <a:solidFill>
                  <a:schemeClr val="tx1"/>
                </a:solidFill>
                <a:latin typeface="+mj-lt"/>
                <a:ea typeface="メイリオ" panose="020B0604030504040204" pitchFamily="50" charset="-128"/>
                <a:cs typeface="メイリオ" panose="020B0604030504040204" pitchFamily="50" charset="-128"/>
              </a:defRPr>
            </a:lvl1pPr>
          </a:lstStyle>
          <a:p>
            <a:pPr marL="0" lvl="0" indent="0">
              <a:spcBef>
                <a:spcPts val="923"/>
              </a:spcBef>
              <a:buFont typeface="Arial"/>
            </a:pPr>
            <a:r>
              <a:rPr kumimoji="1" lang="ja-JP" altLang="en-US" dirty="0"/>
              <a:t>タイトル</a:t>
            </a:r>
          </a:p>
        </p:txBody>
      </p:sp>
      <p:cxnSp>
        <p:nvCxnSpPr>
          <p:cNvPr id="8" name="直線コネクタ 7"/>
          <p:cNvCxnSpPr/>
          <p:nvPr userDrawn="1"/>
        </p:nvCxnSpPr>
        <p:spPr>
          <a:xfrm>
            <a:off x="0" y="6345287"/>
            <a:ext cx="12192000" cy="0"/>
          </a:xfrm>
          <a:prstGeom prst="line">
            <a:avLst/>
          </a:prstGeom>
          <a:noFill/>
          <a:ln w="6350" cap="flat" cmpd="sng" algn="ctr">
            <a:solidFill>
              <a:schemeClr val="bg1">
                <a:lumMod val="85000"/>
              </a:schemeClr>
            </a:solidFill>
            <a:prstDash val="solid"/>
            <a:miter lim="800000"/>
          </a:ln>
          <a:effectLst/>
        </p:spPr>
      </p:cxnSp>
      <p:sp>
        <p:nvSpPr>
          <p:cNvPr id="11" name="スライド番号プレースホルダー 5"/>
          <p:cNvSpPr>
            <a:spLocks noGrp="1"/>
          </p:cNvSpPr>
          <p:nvPr>
            <p:ph type="sldNum" sz="quarter" idx="12"/>
          </p:nvPr>
        </p:nvSpPr>
        <p:spPr>
          <a:xfrm>
            <a:off x="11087050" y="237067"/>
            <a:ext cx="589013" cy="470919"/>
          </a:xfrm>
          <a:prstGeom prst="rect">
            <a:avLst/>
          </a:prstGeom>
          <a:noFill/>
        </p:spPr>
        <p:txBody>
          <a:bodyPr wrap="square" lIns="0" tIns="36000" rIns="0" bIns="0" rtlCol="0" anchor="ctr">
            <a:noAutofit/>
          </a:bodyPr>
          <a:lstStyle>
            <a:lvl1pPr algn="r">
              <a:defRPr lang="uk-UA" sz="1400" b="1" i="0" spc="0" smtClean="0">
                <a:solidFill>
                  <a:srgbClr val="071166"/>
                </a:solidFill>
                <a:latin typeface="メイリオ" panose="020B0604030504040204" pitchFamily="50" charset="-128"/>
                <a:ea typeface="メイリオ" panose="020B0604030504040204" pitchFamily="50" charset="-128"/>
                <a:cs typeface="Arial" panose="020B0604020202020204" pitchFamily="34" charset="0"/>
              </a:defRPr>
            </a:lvl1pPr>
          </a:lstStyle>
          <a:p>
            <a:pPr>
              <a:lnSpc>
                <a:spcPct val="90000"/>
              </a:lnSpc>
              <a:spcBef>
                <a:spcPts val="923"/>
              </a:spcBef>
            </a:pPr>
            <a:fld id="{1078327F-5097-724B-AA59-0491935CF1F4}" type="slidenum">
              <a:rPr lang="en-US" altLang="ja-JP" smtClean="0"/>
              <a:pPr>
                <a:lnSpc>
                  <a:spcPct val="90000"/>
                </a:lnSpc>
                <a:spcBef>
                  <a:spcPts val="923"/>
                </a:spcBef>
              </a:pPr>
              <a:t>‹#›</a:t>
            </a:fld>
            <a:endParaRPr lang="ja-JP" altLang="en-US" dirty="0"/>
          </a:p>
        </p:txBody>
      </p:sp>
      <p:sp>
        <p:nvSpPr>
          <p:cNvPr id="3" name="正方形/長方形 2">
            <a:extLst>
              <a:ext uri="{FF2B5EF4-FFF2-40B4-BE49-F238E27FC236}">
                <a16:creationId xmlns:a16="http://schemas.microsoft.com/office/drawing/2014/main" id="{0DE01B6B-7571-364B-810C-35943D40A4BD}"/>
              </a:ext>
            </a:extLst>
          </p:cNvPr>
          <p:cNvSpPr/>
          <p:nvPr userDrawn="1"/>
        </p:nvSpPr>
        <p:spPr>
          <a:xfrm>
            <a:off x="0" y="443921"/>
            <a:ext cx="427703" cy="57210"/>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p>
        </p:txBody>
      </p:sp>
      <p:cxnSp>
        <p:nvCxnSpPr>
          <p:cNvPr id="13" name="直線コネクタ 12">
            <a:extLst>
              <a:ext uri="{FF2B5EF4-FFF2-40B4-BE49-F238E27FC236}">
                <a16:creationId xmlns:a16="http://schemas.microsoft.com/office/drawing/2014/main" id="{70923C47-3B99-435E-AE03-0E5C6FD90C06}"/>
              </a:ext>
            </a:extLst>
          </p:cNvPr>
          <p:cNvCxnSpPr>
            <a:cxnSpLocks/>
          </p:cNvCxnSpPr>
          <p:nvPr userDrawn="1"/>
        </p:nvCxnSpPr>
        <p:spPr>
          <a:xfrm>
            <a:off x="0" y="807181"/>
            <a:ext cx="12192000" cy="0"/>
          </a:xfrm>
          <a:prstGeom prst="line">
            <a:avLst/>
          </a:prstGeom>
          <a:noFill/>
          <a:ln w="6350" cap="flat" cmpd="sng" algn="ctr">
            <a:solidFill>
              <a:schemeClr val="bg1">
                <a:lumMod val="85000"/>
              </a:schemeClr>
            </a:solidFill>
            <a:prstDash val="solid"/>
            <a:miter lim="800000"/>
          </a:ln>
          <a:effectLst/>
        </p:spPr>
      </p:cxnSp>
      <p:sp>
        <p:nvSpPr>
          <p:cNvPr id="5" name="テキスト プレースホルダー 4">
            <a:extLst>
              <a:ext uri="{FF2B5EF4-FFF2-40B4-BE49-F238E27FC236}">
                <a16:creationId xmlns:a16="http://schemas.microsoft.com/office/drawing/2014/main" id="{92D16DC0-914D-472F-8737-390B15E2EC27}"/>
              </a:ext>
            </a:extLst>
          </p:cNvPr>
          <p:cNvSpPr>
            <a:spLocks noGrp="1"/>
          </p:cNvSpPr>
          <p:nvPr>
            <p:ph type="body" sz="quarter" idx="13" hasCustomPrompt="1"/>
          </p:nvPr>
        </p:nvSpPr>
        <p:spPr>
          <a:xfrm>
            <a:off x="137651" y="6409532"/>
            <a:ext cx="7829196" cy="388934"/>
          </a:xfrm>
          <a:prstGeom prst="rect">
            <a:avLst/>
          </a:prstGeom>
        </p:spPr>
        <p:txBody>
          <a:bodyPr anchor="ctr"/>
          <a:lstStyle>
            <a:lvl1pPr marL="0" indent="0">
              <a:lnSpc>
                <a:spcPct val="100000"/>
              </a:lnSpc>
              <a:spcBef>
                <a:spcPts val="0"/>
              </a:spcBef>
              <a:buNone/>
              <a:defRPr sz="1000"/>
            </a:lvl1pPr>
          </a:lstStyle>
          <a:p>
            <a:pPr lvl="0"/>
            <a:r>
              <a:rPr kumimoji="1" lang="ja-JP" altLang="en-US" dirty="0"/>
              <a:t>画像やデータの引用元を記載する。</a:t>
            </a:r>
            <a:endParaRPr kumimoji="1" lang="en-US" altLang="ja-JP" dirty="0"/>
          </a:p>
          <a:p>
            <a:pPr lvl="0"/>
            <a:r>
              <a:rPr kumimoji="1" lang="ja-JP" altLang="en-US" dirty="0"/>
              <a:t>例：日本高血圧ガイドライン</a:t>
            </a:r>
            <a:r>
              <a:rPr kumimoji="1" lang="en-US" altLang="ja-JP" dirty="0"/>
              <a:t>2014</a:t>
            </a:r>
            <a:r>
              <a:rPr kumimoji="1" lang="ja-JP" altLang="en-US" dirty="0"/>
              <a:t>より　 </a:t>
            </a:r>
            <a:r>
              <a:rPr kumimoji="1" lang="en-US" altLang="ja-JP" dirty="0"/>
              <a:t>https://www.jpnsh.jp/download_gl.html</a:t>
            </a:r>
          </a:p>
        </p:txBody>
      </p:sp>
      <p:pic>
        <p:nvPicPr>
          <p:cNvPr id="10" name="図 9" descr="ロゴ&#10;&#10;低い精度で自動的に生成された説明">
            <a:extLst>
              <a:ext uri="{FF2B5EF4-FFF2-40B4-BE49-F238E27FC236}">
                <a16:creationId xmlns:a16="http://schemas.microsoft.com/office/drawing/2014/main" id="{17F21EBB-38FA-4FE8-A764-4ADA87A7894B}"/>
              </a:ext>
            </a:extLst>
          </p:cNvPr>
          <p:cNvPicPr>
            <a:picLocks noChangeAspect="1"/>
          </p:cNvPicPr>
          <p:nvPr userDrawn="1"/>
        </p:nvPicPr>
        <p:blipFill rotWithShape="1">
          <a:blip r:embed="rId2"/>
          <a:srcRect r="71649"/>
          <a:stretch/>
        </p:blipFill>
        <p:spPr>
          <a:xfrm>
            <a:off x="11820497" y="6484128"/>
            <a:ext cx="233852" cy="239742"/>
          </a:xfrm>
          <a:prstGeom prst="rect">
            <a:avLst/>
          </a:prstGeom>
        </p:spPr>
      </p:pic>
    </p:spTree>
    <p:extLst>
      <p:ext uri="{BB962C8B-B14F-4D97-AF65-F5344CB8AC3E}">
        <p14:creationId xmlns:p14="http://schemas.microsoft.com/office/powerpoint/2010/main" val="1862868447"/>
      </p:ext>
    </p:extLst>
  </p:cSld>
  <p:clrMapOvr>
    <a:masterClrMapping/>
  </p:clrMapOvr>
  <p:extLst>
    <p:ext uri="{DCECCB84-F9BA-43D5-87BE-67443E8EF086}">
      <p15:sldGuideLst xmlns:p15="http://schemas.microsoft.com/office/powerpoint/2012/main">
        <p15:guide id="12" pos="325" userDrawn="1">
          <p15:clr>
            <a:srgbClr val="5ACBF0"/>
          </p15:clr>
        </p15:guide>
        <p15:guide id="13" pos="7355" userDrawn="1">
          <p15:clr>
            <a:srgbClr val="5ACBF0"/>
          </p15:clr>
        </p15:guide>
        <p15:guide id="14" orient="horz" pos="1253" userDrawn="1">
          <p15:clr>
            <a:srgbClr val="5ACBF0"/>
          </p15:clr>
        </p15:guide>
        <p15:guide id="15" orient="horz" pos="3861" userDrawn="1">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メインスライド（箇条書き）">
    <p:bg>
      <p:bgPr>
        <a:solidFill>
          <a:schemeClr val="bg1"/>
        </a:solidFill>
        <a:effectLst/>
      </p:bgPr>
    </p:bg>
    <p:spTree>
      <p:nvGrpSpPr>
        <p:cNvPr id="1" name=""/>
        <p:cNvGrpSpPr/>
        <p:nvPr/>
      </p:nvGrpSpPr>
      <p:grpSpPr>
        <a:xfrm>
          <a:off x="0" y="0"/>
          <a:ext cx="0" cy="0"/>
          <a:chOff x="0" y="0"/>
          <a:chExt cx="0" cy="0"/>
        </a:xfrm>
      </p:grpSpPr>
      <p:cxnSp>
        <p:nvCxnSpPr>
          <p:cNvPr id="8" name="直線コネクタ 7"/>
          <p:cNvCxnSpPr/>
          <p:nvPr userDrawn="1"/>
        </p:nvCxnSpPr>
        <p:spPr>
          <a:xfrm>
            <a:off x="0" y="6345287"/>
            <a:ext cx="12192000" cy="0"/>
          </a:xfrm>
          <a:prstGeom prst="line">
            <a:avLst/>
          </a:prstGeom>
          <a:noFill/>
          <a:ln w="6350" cap="flat" cmpd="sng" algn="ctr">
            <a:solidFill>
              <a:schemeClr val="bg1">
                <a:lumMod val="85000"/>
              </a:schemeClr>
            </a:solidFill>
            <a:prstDash val="solid"/>
            <a:miter lim="800000"/>
          </a:ln>
          <a:effectLst/>
        </p:spPr>
      </p:cxnSp>
      <p:sp>
        <p:nvSpPr>
          <p:cNvPr id="11" name="スライド番号プレースホルダー 5"/>
          <p:cNvSpPr>
            <a:spLocks noGrp="1"/>
          </p:cNvSpPr>
          <p:nvPr>
            <p:ph type="sldNum" sz="quarter" idx="12"/>
          </p:nvPr>
        </p:nvSpPr>
        <p:spPr>
          <a:xfrm>
            <a:off x="11087050" y="237067"/>
            <a:ext cx="589013" cy="470919"/>
          </a:xfrm>
          <a:prstGeom prst="rect">
            <a:avLst/>
          </a:prstGeom>
          <a:noFill/>
        </p:spPr>
        <p:txBody>
          <a:bodyPr wrap="square" lIns="0" tIns="36000" rIns="0" bIns="0" rtlCol="0" anchor="ctr">
            <a:noAutofit/>
          </a:bodyPr>
          <a:lstStyle>
            <a:lvl1pPr algn="r">
              <a:defRPr lang="uk-UA" sz="1400" b="1" i="0" spc="0" smtClean="0">
                <a:solidFill>
                  <a:srgbClr val="071166"/>
                </a:solidFill>
                <a:latin typeface="メイリオ" panose="020B0604030504040204" pitchFamily="50" charset="-128"/>
                <a:ea typeface="メイリオ" panose="020B0604030504040204" pitchFamily="50" charset="-128"/>
                <a:cs typeface="Arial" panose="020B0604020202020204" pitchFamily="34" charset="0"/>
              </a:defRPr>
            </a:lvl1pPr>
          </a:lstStyle>
          <a:p>
            <a:pPr>
              <a:lnSpc>
                <a:spcPct val="90000"/>
              </a:lnSpc>
              <a:spcBef>
                <a:spcPts val="923"/>
              </a:spcBef>
            </a:pPr>
            <a:fld id="{1078327F-5097-724B-AA59-0491935CF1F4}" type="slidenum">
              <a:rPr lang="en-US" altLang="ja-JP" smtClean="0"/>
              <a:pPr>
                <a:lnSpc>
                  <a:spcPct val="90000"/>
                </a:lnSpc>
                <a:spcBef>
                  <a:spcPts val="923"/>
                </a:spcBef>
              </a:pPr>
              <a:t>‹#›</a:t>
            </a:fld>
            <a:endParaRPr lang="ja-JP" altLang="en-US" dirty="0"/>
          </a:p>
        </p:txBody>
      </p:sp>
      <p:sp>
        <p:nvSpPr>
          <p:cNvPr id="3" name="正方形/長方形 2">
            <a:extLst>
              <a:ext uri="{FF2B5EF4-FFF2-40B4-BE49-F238E27FC236}">
                <a16:creationId xmlns:a16="http://schemas.microsoft.com/office/drawing/2014/main" id="{0DE01B6B-7571-364B-810C-35943D40A4BD}"/>
              </a:ext>
            </a:extLst>
          </p:cNvPr>
          <p:cNvSpPr/>
          <p:nvPr userDrawn="1"/>
        </p:nvSpPr>
        <p:spPr>
          <a:xfrm>
            <a:off x="0" y="443921"/>
            <a:ext cx="427703" cy="57210"/>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p>
        </p:txBody>
      </p:sp>
      <p:cxnSp>
        <p:nvCxnSpPr>
          <p:cNvPr id="13" name="直線コネクタ 12">
            <a:extLst>
              <a:ext uri="{FF2B5EF4-FFF2-40B4-BE49-F238E27FC236}">
                <a16:creationId xmlns:a16="http://schemas.microsoft.com/office/drawing/2014/main" id="{70923C47-3B99-435E-AE03-0E5C6FD90C06}"/>
              </a:ext>
            </a:extLst>
          </p:cNvPr>
          <p:cNvCxnSpPr>
            <a:cxnSpLocks/>
          </p:cNvCxnSpPr>
          <p:nvPr userDrawn="1"/>
        </p:nvCxnSpPr>
        <p:spPr>
          <a:xfrm>
            <a:off x="0" y="807181"/>
            <a:ext cx="12192000" cy="0"/>
          </a:xfrm>
          <a:prstGeom prst="line">
            <a:avLst/>
          </a:prstGeom>
          <a:noFill/>
          <a:ln w="6350" cap="flat" cmpd="sng" algn="ctr">
            <a:solidFill>
              <a:schemeClr val="bg1">
                <a:lumMod val="85000"/>
              </a:schemeClr>
            </a:solidFill>
            <a:prstDash val="solid"/>
            <a:miter lim="800000"/>
          </a:ln>
          <a:effectLst/>
        </p:spPr>
      </p:cxnSp>
      <p:sp>
        <p:nvSpPr>
          <p:cNvPr id="5" name="テキスト プレースホルダー 4">
            <a:extLst>
              <a:ext uri="{FF2B5EF4-FFF2-40B4-BE49-F238E27FC236}">
                <a16:creationId xmlns:a16="http://schemas.microsoft.com/office/drawing/2014/main" id="{92D16DC0-914D-472F-8737-390B15E2EC27}"/>
              </a:ext>
            </a:extLst>
          </p:cNvPr>
          <p:cNvSpPr>
            <a:spLocks noGrp="1"/>
          </p:cNvSpPr>
          <p:nvPr>
            <p:ph type="body" sz="quarter" idx="13" hasCustomPrompt="1"/>
          </p:nvPr>
        </p:nvSpPr>
        <p:spPr>
          <a:xfrm>
            <a:off x="137651" y="6409532"/>
            <a:ext cx="7829196" cy="388934"/>
          </a:xfrm>
          <a:prstGeom prst="rect">
            <a:avLst/>
          </a:prstGeom>
        </p:spPr>
        <p:txBody>
          <a:bodyPr anchor="ctr"/>
          <a:lstStyle>
            <a:lvl1pPr marL="0" indent="0">
              <a:lnSpc>
                <a:spcPct val="100000"/>
              </a:lnSpc>
              <a:spcBef>
                <a:spcPts val="0"/>
              </a:spcBef>
              <a:buNone/>
              <a:defRPr sz="1000"/>
            </a:lvl1pPr>
          </a:lstStyle>
          <a:p>
            <a:pPr lvl="0"/>
            <a:r>
              <a:rPr kumimoji="1" lang="ja-JP" altLang="en-US" dirty="0"/>
              <a:t>画像やデータの引用元を記載する。</a:t>
            </a:r>
            <a:endParaRPr kumimoji="1" lang="en-US" altLang="ja-JP" dirty="0"/>
          </a:p>
          <a:p>
            <a:pPr lvl="0"/>
            <a:r>
              <a:rPr kumimoji="1" lang="ja-JP" altLang="en-US" dirty="0"/>
              <a:t>例：日本高血圧ガイドライン</a:t>
            </a:r>
            <a:r>
              <a:rPr kumimoji="1" lang="en-US" altLang="ja-JP" dirty="0"/>
              <a:t>2014</a:t>
            </a:r>
            <a:r>
              <a:rPr kumimoji="1" lang="ja-JP" altLang="en-US" dirty="0"/>
              <a:t>より　 </a:t>
            </a:r>
            <a:r>
              <a:rPr kumimoji="1" lang="en-US" altLang="ja-JP" dirty="0"/>
              <a:t>https://www.jpnsh.jp/download_gl.html</a:t>
            </a:r>
          </a:p>
        </p:txBody>
      </p:sp>
      <p:sp>
        <p:nvSpPr>
          <p:cNvPr id="10" name="テキスト プレースホルダー 4">
            <a:extLst>
              <a:ext uri="{FF2B5EF4-FFF2-40B4-BE49-F238E27FC236}">
                <a16:creationId xmlns:a16="http://schemas.microsoft.com/office/drawing/2014/main" id="{04E61AF5-4104-4345-A290-06C3FDA93324}"/>
              </a:ext>
            </a:extLst>
          </p:cNvPr>
          <p:cNvSpPr>
            <a:spLocks noGrp="1"/>
          </p:cNvSpPr>
          <p:nvPr>
            <p:ph type="body" sz="quarter" idx="14" hasCustomPrompt="1"/>
          </p:nvPr>
        </p:nvSpPr>
        <p:spPr>
          <a:xfrm>
            <a:off x="515937" y="1989138"/>
            <a:ext cx="11152927" cy="4140200"/>
          </a:xfrm>
          <a:prstGeom prst="rect">
            <a:avLst/>
          </a:prstGeom>
        </p:spPr>
        <p:txBody>
          <a:bodyPr anchor="ctr"/>
          <a:lstStyle>
            <a:lvl1pPr marL="271463" indent="-271463">
              <a:lnSpc>
                <a:spcPct val="120000"/>
              </a:lnSpc>
              <a:spcBef>
                <a:spcPts val="600"/>
              </a:spcBef>
              <a:buClr>
                <a:srgbClr val="071166"/>
              </a:buClr>
              <a:buSzPct val="100000"/>
              <a:buFont typeface="Arial" panose="020B0604020202020204" pitchFamily="34" charset="0"/>
              <a:buChar char="•"/>
              <a:defRPr sz="2400" b="0" spc="110" baseline="0">
                <a:solidFill>
                  <a:schemeClr val="tx1"/>
                </a:solidFill>
              </a:defRPr>
            </a:lvl1pPr>
            <a:lvl2pPr marL="449263" indent="-177800">
              <a:lnSpc>
                <a:spcPct val="120000"/>
              </a:lnSpc>
              <a:spcBef>
                <a:spcPts val="600"/>
              </a:spcBef>
              <a:buFont typeface="Arial" panose="020B0604020202020204" pitchFamily="34" charset="0"/>
              <a:buChar char="•"/>
              <a:defRPr sz="1800" b="0" spc="110" baseline="0">
                <a:solidFill>
                  <a:schemeClr val="tx1">
                    <a:lumMod val="75000"/>
                    <a:lumOff val="25000"/>
                  </a:schemeClr>
                </a:solidFill>
              </a:defRPr>
            </a:lvl2pPr>
            <a:lvl3pPr marL="719138" indent="-177800">
              <a:lnSpc>
                <a:spcPct val="120000"/>
              </a:lnSpc>
              <a:spcBef>
                <a:spcPts val="600"/>
              </a:spcBef>
              <a:buFont typeface="Wingdings" panose="05000000000000000000" pitchFamily="2" charset="2"/>
              <a:buChar char="Ø"/>
              <a:defRPr sz="1200" b="0" spc="110" baseline="0">
                <a:solidFill>
                  <a:schemeClr val="tx1">
                    <a:lumMod val="75000"/>
                    <a:lumOff val="25000"/>
                  </a:schemeClr>
                </a:solidFill>
              </a:defRPr>
            </a:lvl3pPr>
          </a:lstStyle>
          <a:p>
            <a:pPr lvl="0"/>
            <a:r>
              <a:rPr kumimoji="1" lang="ja-JP" altLang="en-US" dirty="0"/>
              <a:t>テキストで解説する</a:t>
            </a:r>
            <a:endParaRPr kumimoji="1" lang="en-US" altLang="ja-JP" dirty="0"/>
          </a:p>
          <a:p>
            <a:pPr lvl="1"/>
            <a:r>
              <a:rPr kumimoji="1" lang="ja-JP" altLang="en-US" dirty="0"/>
              <a:t>テキストで解説する</a:t>
            </a:r>
            <a:endParaRPr kumimoji="1" lang="en-US" altLang="ja-JP" dirty="0"/>
          </a:p>
          <a:p>
            <a:pPr lvl="2"/>
            <a:r>
              <a:rPr kumimoji="1" lang="ja-JP" altLang="en-US" dirty="0"/>
              <a:t>テキストで解説する</a:t>
            </a:r>
            <a:endParaRPr kumimoji="1" lang="en-US" altLang="ja-JP" dirty="0"/>
          </a:p>
        </p:txBody>
      </p:sp>
      <p:sp>
        <p:nvSpPr>
          <p:cNvPr id="14" name="タイトル 1">
            <a:extLst>
              <a:ext uri="{FF2B5EF4-FFF2-40B4-BE49-F238E27FC236}">
                <a16:creationId xmlns:a16="http://schemas.microsoft.com/office/drawing/2014/main" id="{409FBFD3-48A0-4D67-9559-11BD913E959F}"/>
              </a:ext>
            </a:extLst>
          </p:cNvPr>
          <p:cNvSpPr>
            <a:spLocks noGrp="1"/>
          </p:cNvSpPr>
          <p:nvPr>
            <p:ph type="ctrTitle" hasCustomPrompt="1"/>
          </p:nvPr>
        </p:nvSpPr>
        <p:spPr>
          <a:xfrm>
            <a:off x="523137" y="237067"/>
            <a:ext cx="9566658" cy="470919"/>
          </a:xfrm>
          <a:prstGeom prst="rect">
            <a:avLst/>
          </a:prstGeom>
          <a:noFill/>
        </p:spPr>
        <p:txBody>
          <a:bodyPr vert="horz" wrap="square" lIns="0" tIns="0" rIns="0" bIns="0" rtlCol="0" anchor="ctr">
            <a:noAutofit/>
          </a:bodyPr>
          <a:lstStyle>
            <a:lvl1pPr>
              <a:lnSpc>
                <a:spcPct val="100000"/>
              </a:lnSpc>
              <a:defRPr lang="ja-JP" altLang="en-US" sz="2400" b="1" i="0" spc="150" baseline="0" dirty="0">
                <a:solidFill>
                  <a:schemeClr val="tx1"/>
                </a:solidFill>
                <a:latin typeface="+mj-lt"/>
                <a:ea typeface="メイリオ" panose="020B0604030504040204" pitchFamily="50" charset="-128"/>
                <a:cs typeface="メイリオ" panose="020B0604030504040204" pitchFamily="50" charset="-128"/>
              </a:defRPr>
            </a:lvl1pPr>
          </a:lstStyle>
          <a:p>
            <a:pPr marL="0" lvl="0" indent="0">
              <a:spcBef>
                <a:spcPts val="923"/>
              </a:spcBef>
              <a:buFont typeface="Arial"/>
            </a:pPr>
            <a:r>
              <a:rPr kumimoji="1" lang="ja-JP" altLang="en-US" dirty="0"/>
              <a:t>タイトル</a:t>
            </a:r>
          </a:p>
        </p:txBody>
      </p:sp>
      <p:sp>
        <p:nvSpPr>
          <p:cNvPr id="15" name="サブタイトル 2">
            <a:extLst>
              <a:ext uri="{FF2B5EF4-FFF2-40B4-BE49-F238E27FC236}">
                <a16:creationId xmlns:a16="http://schemas.microsoft.com/office/drawing/2014/main" id="{B4136D01-E1B7-4A3F-8A12-D0593A58EAAE}"/>
              </a:ext>
            </a:extLst>
          </p:cNvPr>
          <p:cNvSpPr>
            <a:spLocks noGrp="1"/>
          </p:cNvSpPr>
          <p:nvPr>
            <p:ph type="subTitle" idx="1" hasCustomPrompt="1"/>
          </p:nvPr>
        </p:nvSpPr>
        <p:spPr>
          <a:xfrm>
            <a:off x="523137" y="807181"/>
            <a:ext cx="11152926" cy="877240"/>
          </a:xfrm>
          <a:prstGeom prst="rect">
            <a:avLst/>
          </a:prstGeom>
        </p:spPr>
        <p:txBody>
          <a:bodyPr vert="horz" lIns="0" tIns="144000" rIns="91440" bIns="144000" rtlCol="0" anchor="t">
            <a:noAutofit/>
          </a:bodyPr>
          <a:lstStyle>
            <a:lvl1pPr marL="0" marR="0" indent="-211026" algn="l" defTabSz="844104" rtl="0" eaLnBrk="1" fontAlgn="auto" latinLnBrk="0" hangingPunct="1">
              <a:lnSpc>
                <a:spcPct val="110000"/>
              </a:lnSpc>
              <a:spcBef>
                <a:spcPct val="0"/>
              </a:spcBef>
              <a:spcAft>
                <a:spcPts val="500"/>
              </a:spcAft>
              <a:buClrTx/>
              <a:buSzTx/>
              <a:buFont typeface="Arial"/>
              <a:buNone/>
              <a:tabLst/>
              <a:defRPr lang="ja-JP" altLang="en-US" sz="1800" b="0" i="0" spc="111">
                <a:solidFill>
                  <a:schemeClr val="accent3"/>
                </a:solidFill>
                <a:latin typeface="+mj-lt"/>
                <a:ea typeface="メイリオ" panose="020B0604030504040204" pitchFamily="50" charset="-128"/>
                <a:cs typeface="メイリオ" panose="020B0604030504040204" pitchFamily="50" charset="-128"/>
              </a:defRPr>
            </a:lvl1pPr>
          </a:lstStyle>
          <a:p>
            <a:pPr marL="0" marR="0" lvl="0" indent="-211026" algn="l" defTabSz="844104" rtl="0" eaLnBrk="1" fontAlgn="auto" latinLnBrk="0" hangingPunct="1">
              <a:lnSpc>
                <a:spcPct val="110000"/>
              </a:lnSpc>
              <a:spcBef>
                <a:spcPct val="0"/>
              </a:spcBef>
              <a:spcAft>
                <a:spcPts val="148"/>
              </a:spcAft>
              <a:buClrTx/>
              <a:buSzTx/>
              <a:buFont typeface="Arial"/>
              <a:buNone/>
              <a:tabLst/>
              <a:defRPr/>
            </a:pPr>
            <a:r>
              <a:rPr kumimoji="1" lang="ja-JP" altLang="en-US" dirty="0"/>
              <a:t>このスライドのコメントを簡潔に記載する。</a:t>
            </a:r>
            <a:r>
              <a:rPr kumimoji="1" lang="en-US" altLang="ja-JP" dirty="0"/>
              <a:t>2</a:t>
            </a:r>
            <a:r>
              <a:rPr kumimoji="1" lang="ja-JP" altLang="en-US" dirty="0"/>
              <a:t>行に収まる分量で記載すること。</a:t>
            </a:r>
            <a:br>
              <a:rPr kumimoji="1" lang="en-US" altLang="ja-JP" dirty="0"/>
            </a:br>
            <a:r>
              <a:rPr kumimoji="1" lang="ja-JP" altLang="en-US" dirty="0"/>
              <a:t>このスライドのコメントを簡潔に記載する。</a:t>
            </a:r>
            <a:r>
              <a:rPr kumimoji="1" lang="en-US" altLang="ja-JP" dirty="0"/>
              <a:t>2</a:t>
            </a:r>
            <a:r>
              <a:rPr kumimoji="1" lang="ja-JP" altLang="en-US" dirty="0"/>
              <a:t>行に収まる分量で記載すること。</a:t>
            </a:r>
            <a:endParaRPr kumimoji="1" lang="en-US" altLang="ja-JP" dirty="0"/>
          </a:p>
        </p:txBody>
      </p:sp>
      <p:pic>
        <p:nvPicPr>
          <p:cNvPr id="12" name="図 11" descr="ロゴ&#10;&#10;低い精度で自動的に生成された説明">
            <a:extLst>
              <a:ext uri="{FF2B5EF4-FFF2-40B4-BE49-F238E27FC236}">
                <a16:creationId xmlns:a16="http://schemas.microsoft.com/office/drawing/2014/main" id="{93131047-697B-4D3F-974F-A252599BED58}"/>
              </a:ext>
            </a:extLst>
          </p:cNvPr>
          <p:cNvPicPr>
            <a:picLocks noChangeAspect="1"/>
          </p:cNvPicPr>
          <p:nvPr userDrawn="1"/>
        </p:nvPicPr>
        <p:blipFill rotWithShape="1">
          <a:blip r:embed="rId2"/>
          <a:srcRect r="71649"/>
          <a:stretch/>
        </p:blipFill>
        <p:spPr>
          <a:xfrm>
            <a:off x="11820497" y="6484128"/>
            <a:ext cx="233852" cy="239742"/>
          </a:xfrm>
          <a:prstGeom prst="rect">
            <a:avLst/>
          </a:prstGeom>
        </p:spPr>
      </p:pic>
    </p:spTree>
    <p:extLst>
      <p:ext uri="{BB962C8B-B14F-4D97-AF65-F5344CB8AC3E}">
        <p14:creationId xmlns:p14="http://schemas.microsoft.com/office/powerpoint/2010/main" val="946381367"/>
      </p:ext>
    </p:extLst>
  </p:cSld>
  <p:clrMapOvr>
    <a:masterClrMapping/>
  </p:clrMapOvr>
  <p:extLst>
    <p:ext uri="{DCECCB84-F9BA-43D5-87BE-67443E8EF086}">
      <p15:sldGuideLst xmlns:p15="http://schemas.microsoft.com/office/powerpoint/2012/main">
        <p15:guide id="12" pos="325" userDrawn="1">
          <p15:clr>
            <a:srgbClr val="5ACBF0"/>
          </p15:clr>
        </p15:guide>
        <p15:guide id="13" pos="7355" userDrawn="1">
          <p15:clr>
            <a:srgbClr val="5ACBF0"/>
          </p15:clr>
        </p15:guide>
        <p15:guide id="14" orient="horz" pos="1253" userDrawn="1">
          <p15:clr>
            <a:srgbClr val="5ACBF0"/>
          </p15:clr>
        </p15:guide>
        <p15:guide id="15" orient="horz" pos="3861" userDrawn="1">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メインスライド（箇条書きキーメッセージなし）">
    <p:bg>
      <p:bgPr>
        <a:solidFill>
          <a:schemeClr val="bg1"/>
        </a:solidFill>
        <a:effectLst/>
      </p:bgPr>
    </p:bg>
    <p:spTree>
      <p:nvGrpSpPr>
        <p:cNvPr id="1" name=""/>
        <p:cNvGrpSpPr/>
        <p:nvPr/>
      </p:nvGrpSpPr>
      <p:grpSpPr>
        <a:xfrm>
          <a:off x="0" y="0"/>
          <a:ext cx="0" cy="0"/>
          <a:chOff x="0" y="0"/>
          <a:chExt cx="0" cy="0"/>
        </a:xfrm>
      </p:grpSpPr>
      <p:cxnSp>
        <p:nvCxnSpPr>
          <p:cNvPr id="8" name="直線コネクタ 7"/>
          <p:cNvCxnSpPr/>
          <p:nvPr userDrawn="1"/>
        </p:nvCxnSpPr>
        <p:spPr>
          <a:xfrm>
            <a:off x="0" y="6345287"/>
            <a:ext cx="12192000" cy="0"/>
          </a:xfrm>
          <a:prstGeom prst="line">
            <a:avLst/>
          </a:prstGeom>
          <a:noFill/>
          <a:ln w="6350" cap="flat" cmpd="sng" algn="ctr">
            <a:solidFill>
              <a:schemeClr val="bg1">
                <a:lumMod val="85000"/>
              </a:schemeClr>
            </a:solidFill>
            <a:prstDash val="solid"/>
            <a:miter lim="800000"/>
          </a:ln>
          <a:effectLst/>
        </p:spPr>
      </p:cxnSp>
      <p:sp>
        <p:nvSpPr>
          <p:cNvPr id="11" name="スライド番号プレースホルダー 5"/>
          <p:cNvSpPr>
            <a:spLocks noGrp="1"/>
          </p:cNvSpPr>
          <p:nvPr>
            <p:ph type="sldNum" sz="quarter" idx="12"/>
          </p:nvPr>
        </p:nvSpPr>
        <p:spPr>
          <a:xfrm>
            <a:off x="11087050" y="237067"/>
            <a:ext cx="589013" cy="470919"/>
          </a:xfrm>
          <a:prstGeom prst="rect">
            <a:avLst/>
          </a:prstGeom>
          <a:noFill/>
        </p:spPr>
        <p:txBody>
          <a:bodyPr wrap="square" lIns="0" tIns="36000" rIns="0" bIns="0" rtlCol="0" anchor="ctr">
            <a:noAutofit/>
          </a:bodyPr>
          <a:lstStyle>
            <a:lvl1pPr algn="r">
              <a:defRPr lang="uk-UA" sz="1400" b="1" i="0" spc="0" smtClean="0">
                <a:solidFill>
                  <a:srgbClr val="071166"/>
                </a:solidFill>
                <a:latin typeface="メイリオ" panose="020B0604030504040204" pitchFamily="50" charset="-128"/>
                <a:ea typeface="メイリオ" panose="020B0604030504040204" pitchFamily="50" charset="-128"/>
                <a:cs typeface="Arial" panose="020B0604020202020204" pitchFamily="34" charset="0"/>
              </a:defRPr>
            </a:lvl1pPr>
          </a:lstStyle>
          <a:p>
            <a:pPr>
              <a:lnSpc>
                <a:spcPct val="90000"/>
              </a:lnSpc>
              <a:spcBef>
                <a:spcPts val="923"/>
              </a:spcBef>
            </a:pPr>
            <a:fld id="{1078327F-5097-724B-AA59-0491935CF1F4}" type="slidenum">
              <a:rPr lang="en-US" altLang="ja-JP" smtClean="0"/>
              <a:pPr>
                <a:lnSpc>
                  <a:spcPct val="90000"/>
                </a:lnSpc>
                <a:spcBef>
                  <a:spcPts val="923"/>
                </a:spcBef>
              </a:pPr>
              <a:t>‹#›</a:t>
            </a:fld>
            <a:endParaRPr lang="ja-JP" altLang="en-US" dirty="0"/>
          </a:p>
        </p:txBody>
      </p:sp>
      <p:sp>
        <p:nvSpPr>
          <p:cNvPr id="3" name="正方形/長方形 2">
            <a:extLst>
              <a:ext uri="{FF2B5EF4-FFF2-40B4-BE49-F238E27FC236}">
                <a16:creationId xmlns:a16="http://schemas.microsoft.com/office/drawing/2014/main" id="{0DE01B6B-7571-364B-810C-35943D40A4BD}"/>
              </a:ext>
            </a:extLst>
          </p:cNvPr>
          <p:cNvSpPr/>
          <p:nvPr userDrawn="1"/>
        </p:nvSpPr>
        <p:spPr>
          <a:xfrm>
            <a:off x="0" y="443921"/>
            <a:ext cx="427703" cy="57210"/>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solidFill>
                <a:srgbClr val="071166"/>
              </a:solidFill>
            </a:endParaRPr>
          </a:p>
        </p:txBody>
      </p:sp>
      <p:cxnSp>
        <p:nvCxnSpPr>
          <p:cNvPr id="13" name="直線コネクタ 12">
            <a:extLst>
              <a:ext uri="{FF2B5EF4-FFF2-40B4-BE49-F238E27FC236}">
                <a16:creationId xmlns:a16="http://schemas.microsoft.com/office/drawing/2014/main" id="{70923C47-3B99-435E-AE03-0E5C6FD90C06}"/>
              </a:ext>
            </a:extLst>
          </p:cNvPr>
          <p:cNvCxnSpPr>
            <a:cxnSpLocks/>
          </p:cNvCxnSpPr>
          <p:nvPr userDrawn="1"/>
        </p:nvCxnSpPr>
        <p:spPr>
          <a:xfrm>
            <a:off x="0" y="807181"/>
            <a:ext cx="12192000" cy="0"/>
          </a:xfrm>
          <a:prstGeom prst="line">
            <a:avLst/>
          </a:prstGeom>
          <a:noFill/>
          <a:ln w="6350" cap="flat" cmpd="sng" algn="ctr">
            <a:solidFill>
              <a:schemeClr val="bg1">
                <a:lumMod val="85000"/>
              </a:schemeClr>
            </a:solidFill>
            <a:prstDash val="solid"/>
            <a:miter lim="800000"/>
          </a:ln>
          <a:effectLst/>
        </p:spPr>
      </p:cxnSp>
      <p:sp>
        <p:nvSpPr>
          <p:cNvPr id="5" name="テキスト プレースホルダー 4">
            <a:extLst>
              <a:ext uri="{FF2B5EF4-FFF2-40B4-BE49-F238E27FC236}">
                <a16:creationId xmlns:a16="http://schemas.microsoft.com/office/drawing/2014/main" id="{92D16DC0-914D-472F-8737-390B15E2EC27}"/>
              </a:ext>
            </a:extLst>
          </p:cNvPr>
          <p:cNvSpPr>
            <a:spLocks noGrp="1"/>
          </p:cNvSpPr>
          <p:nvPr>
            <p:ph type="body" sz="quarter" idx="13" hasCustomPrompt="1"/>
          </p:nvPr>
        </p:nvSpPr>
        <p:spPr>
          <a:xfrm>
            <a:off x="137651" y="6409532"/>
            <a:ext cx="7829196" cy="388934"/>
          </a:xfrm>
          <a:prstGeom prst="rect">
            <a:avLst/>
          </a:prstGeom>
        </p:spPr>
        <p:txBody>
          <a:bodyPr anchor="ctr"/>
          <a:lstStyle>
            <a:lvl1pPr marL="0" indent="0">
              <a:lnSpc>
                <a:spcPct val="100000"/>
              </a:lnSpc>
              <a:spcBef>
                <a:spcPts val="0"/>
              </a:spcBef>
              <a:buNone/>
              <a:defRPr sz="1000"/>
            </a:lvl1pPr>
          </a:lstStyle>
          <a:p>
            <a:pPr lvl="0"/>
            <a:r>
              <a:rPr kumimoji="1" lang="ja-JP" altLang="en-US" dirty="0"/>
              <a:t>画像やデータの引用元を記載する。</a:t>
            </a:r>
            <a:endParaRPr kumimoji="1" lang="en-US" altLang="ja-JP" dirty="0"/>
          </a:p>
          <a:p>
            <a:pPr lvl="0"/>
            <a:r>
              <a:rPr kumimoji="1" lang="ja-JP" altLang="en-US" dirty="0"/>
              <a:t>例：日本高血圧ガイドライン</a:t>
            </a:r>
            <a:r>
              <a:rPr kumimoji="1" lang="en-US" altLang="ja-JP" dirty="0"/>
              <a:t>2014</a:t>
            </a:r>
            <a:r>
              <a:rPr kumimoji="1" lang="ja-JP" altLang="en-US" dirty="0"/>
              <a:t>より　 </a:t>
            </a:r>
            <a:r>
              <a:rPr kumimoji="1" lang="en-US" altLang="ja-JP" dirty="0"/>
              <a:t>https://www.jpnsh.jp/download_gl.html</a:t>
            </a:r>
          </a:p>
        </p:txBody>
      </p:sp>
      <p:sp>
        <p:nvSpPr>
          <p:cNvPr id="10" name="テキスト プレースホルダー 4">
            <a:extLst>
              <a:ext uri="{FF2B5EF4-FFF2-40B4-BE49-F238E27FC236}">
                <a16:creationId xmlns:a16="http://schemas.microsoft.com/office/drawing/2014/main" id="{04E61AF5-4104-4345-A290-06C3FDA93324}"/>
              </a:ext>
            </a:extLst>
          </p:cNvPr>
          <p:cNvSpPr>
            <a:spLocks noGrp="1"/>
          </p:cNvSpPr>
          <p:nvPr>
            <p:ph type="body" sz="quarter" idx="14" hasCustomPrompt="1"/>
          </p:nvPr>
        </p:nvSpPr>
        <p:spPr>
          <a:xfrm>
            <a:off x="515937" y="807182"/>
            <a:ext cx="11215583" cy="5322156"/>
          </a:xfrm>
          <a:prstGeom prst="rect">
            <a:avLst/>
          </a:prstGeom>
        </p:spPr>
        <p:txBody>
          <a:bodyPr anchor="ctr"/>
          <a:lstStyle>
            <a:lvl1pPr marL="271463" indent="-271463">
              <a:lnSpc>
                <a:spcPct val="120000"/>
              </a:lnSpc>
              <a:spcBef>
                <a:spcPts val="600"/>
              </a:spcBef>
              <a:buClr>
                <a:srgbClr val="071166"/>
              </a:buClr>
              <a:buSzPct val="100000"/>
              <a:buFont typeface="Arial" panose="020B0604020202020204" pitchFamily="34" charset="0"/>
              <a:buChar char="•"/>
              <a:defRPr sz="2400" b="0" spc="110" baseline="0">
                <a:solidFill>
                  <a:schemeClr val="tx1"/>
                </a:solidFill>
              </a:defRPr>
            </a:lvl1pPr>
            <a:lvl2pPr marL="449263" indent="-177800">
              <a:lnSpc>
                <a:spcPct val="120000"/>
              </a:lnSpc>
              <a:spcBef>
                <a:spcPts val="600"/>
              </a:spcBef>
              <a:buFont typeface="Arial" panose="020B0604020202020204" pitchFamily="34" charset="0"/>
              <a:buChar char="•"/>
              <a:defRPr sz="1800" b="0" spc="110" baseline="0">
                <a:solidFill>
                  <a:schemeClr val="tx1">
                    <a:lumMod val="75000"/>
                    <a:lumOff val="25000"/>
                  </a:schemeClr>
                </a:solidFill>
              </a:defRPr>
            </a:lvl2pPr>
            <a:lvl3pPr marL="719138" indent="-177800">
              <a:lnSpc>
                <a:spcPct val="120000"/>
              </a:lnSpc>
              <a:spcBef>
                <a:spcPts val="600"/>
              </a:spcBef>
              <a:buFont typeface="Wingdings" panose="05000000000000000000" pitchFamily="2" charset="2"/>
              <a:buChar char="Ø"/>
              <a:defRPr sz="1200" b="0" spc="110" baseline="0">
                <a:solidFill>
                  <a:schemeClr val="tx1">
                    <a:lumMod val="75000"/>
                    <a:lumOff val="25000"/>
                  </a:schemeClr>
                </a:solidFill>
              </a:defRPr>
            </a:lvl3pPr>
          </a:lstStyle>
          <a:p>
            <a:pPr lvl="0"/>
            <a:r>
              <a:rPr kumimoji="1" lang="ja-JP" altLang="en-US" dirty="0"/>
              <a:t>テキストで解説する</a:t>
            </a:r>
            <a:endParaRPr kumimoji="1" lang="en-US" altLang="ja-JP" dirty="0"/>
          </a:p>
          <a:p>
            <a:pPr lvl="1"/>
            <a:r>
              <a:rPr kumimoji="1" lang="ja-JP" altLang="en-US" dirty="0"/>
              <a:t>テキストで解説する</a:t>
            </a:r>
            <a:endParaRPr kumimoji="1" lang="en-US" altLang="ja-JP" dirty="0"/>
          </a:p>
          <a:p>
            <a:pPr lvl="2"/>
            <a:r>
              <a:rPr kumimoji="1" lang="ja-JP" altLang="en-US" dirty="0"/>
              <a:t>テキストで解説する</a:t>
            </a:r>
            <a:endParaRPr kumimoji="1" lang="en-US" altLang="ja-JP" dirty="0"/>
          </a:p>
        </p:txBody>
      </p:sp>
      <p:sp>
        <p:nvSpPr>
          <p:cNvPr id="14" name="タイトル 1">
            <a:extLst>
              <a:ext uri="{FF2B5EF4-FFF2-40B4-BE49-F238E27FC236}">
                <a16:creationId xmlns:a16="http://schemas.microsoft.com/office/drawing/2014/main" id="{409FBFD3-48A0-4D67-9559-11BD913E959F}"/>
              </a:ext>
            </a:extLst>
          </p:cNvPr>
          <p:cNvSpPr>
            <a:spLocks noGrp="1"/>
          </p:cNvSpPr>
          <p:nvPr>
            <p:ph type="ctrTitle" hasCustomPrompt="1"/>
          </p:nvPr>
        </p:nvSpPr>
        <p:spPr>
          <a:xfrm>
            <a:off x="523137" y="237067"/>
            <a:ext cx="9566658" cy="470919"/>
          </a:xfrm>
          <a:prstGeom prst="rect">
            <a:avLst/>
          </a:prstGeom>
          <a:noFill/>
        </p:spPr>
        <p:txBody>
          <a:bodyPr vert="horz" wrap="square" lIns="0" tIns="0" rIns="0" bIns="0" rtlCol="0" anchor="ctr">
            <a:noAutofit/>
          </a:bodyPr>
          <a:lstStyle>
            <a:lvl1pPr>
              <a:lnSpc>
                <a:spcPct val="100000"/>
              </a:lnSpc>
              <a:defRPr lang="ja-JP" altLang="en-US" sz="2400" b="1" i="0" spc="150" baseline="0" dirty="0">
                <a:solidFill>
                  <a:schemeClr val="tx1"/>
                </a:solidFill>
                <a:latin typeface="+mj-lt"/>
                <a:ea typeface="メイリオ" panose="020B0604030504040204" pitchFamily="50" charset="-128"/>
                <a:cs typeface="メイリオ" panose="020B0604030504040204" pitchFamily="50" charset="-128"/>
              </a:defRPr>
            </a:lvl1pPr>
          </a:lstStyle>
          <a:p>
            <a:pPr marL="0" lvl="0" indent="0">
              <a:spcBef>
                <a:spcPts val="923"/>
              </a:spcBef>
              <a:buFont typeface="Arial"/>
            </a:pPr>
            <a:r>
              <a:rPr kumimoji="1" lang="ja-JP" altLang="en-US" dirty="0"/>
              <a:t>タイトル</a:t>
            </a:r>
          </a:p>
        </p:txBody>
      </p:sp>
      <p:pic>
        <p:nvPicPr>
          <p:cNvPr id="12" name="図 11" descr="ロゴ&#10;&#10;低い精度で自動的に生成された説明">
            <a:extLst>
              <a:ext uri="{FF2B5EF4-FFF2-40B4-BE49-F238E27FC236}">
                <a16:creationId xmlns:a16="http://schemas.microsoft.com/office/drawing/2014/main" id="{93131047-697B-4D3F-974F-A252599BED58}"/>
              </a:ext>
            </a:extLst>
          </p:cNvPr>
          <p:cNvPicPr>
            <a:picLocks noChangeAspect="1"/>
          </p:cNvPicPr>
          <p:nvPr userDrawn="1"/>
        </p:nvPicPr>
        <p:blipFill rotWithShape="1">
          <a:blip r:embed="rId2"/>
          <a:srcRect r="71649"/>
          <a:stretch/>
        </p:blipFill>
        <p:spPr>
          <a:xfrm>
            <a:off x="11820497" y="6484128"/>
            <a:ext cx="233852" cy="239742"/>
          </a:xfrm>
          <a:prstGeom prst="rect">
            <a:avLst/>
          </a:prstGeom>
        </p:spPr>
      </p:pic>
    </p:spTree>
    <p:extLst>
      <p:ext uri="{BB962C8B-B14F-4D97-AF65-F5344CB8AC3E}">
        <p14:creationId xmlns:p14="http://schemas.microsoft.com/office/powerpoint/2010/main" val="3634428525"/>
      </p:ext>
    </p:extLst>
  </p:cSld>
  <p:clrMapOvr>
    <a:masterClrMapping/>
  </p:clrMapOvr>
  <p:extLst>
    <p:ext uri="{DCECCB84-F9BA-43D5-87BE-67443E8EF086}">
      <p15:sldGuideLst xmlns:p15="http://schemas.microsoft.com/office/powerpoint/2012/main">
        <p15:guide id="12" pos="325" userDrawn="1">
          <p15:clr>
            <a:srgbClr val="5ACBF0"/>
          </p15:clr>
        </p15:guide>
        <p15:guide id="13" pos="7355" userDrawn="1">
          <p15:clr>
            <a:srgbClr val="5ACBF0"/>
          </p15:clr>
        </p15:guide>
        <p15:guide id="14" orient="horz" pos="1253" userDrawn="1">
          <p15:clr>
            <a:srgbClr val="5ACBF0"/>
          </p15:clr>
        </p15:guide>
        <p15:guide id="15" orient="horz" pos="3861" userDrawn="1">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メインスライド（画像×1）">
    <p:bg>
      <p:bgPr>
        <a:solidFill>
          <a:schemeClr val="bg1"/>
        </a:solidFill>
        <a:effectLst/>
      </p:bgPr>
    </p:bg>
    <p:spTree>
      <p:nvGrpSpPr>
        <p:cNvPr id="1" name=""/>
        <p:cNvGrpSpPr/>
        <p:nvPr/>
      </p:nvGrpSpPr>
      <p:grpSpPr>
        <a:xfrm>
          <a:off x="0" y="0"/>
          <a:ext cx="0" cy="0"/>
          <a:chOff x="0" y="0"/>
          <a:chExt cx="0" cy="0"/>
        </a:xfrm>
      </p:grpSpPr>
      <p:cxnSp>
        <p:nvCxnSpPr>
          <p:cNvPr id="8" name="直線コネクタ 7"/>
          <p:cNvCxnSpPr/>
          <p:nvPr userDrawn="1"/>
        </p:nvCxnSpPr>
        <p:spPr>
          <a:xfrm>
            <a:off x="0" y="6345287"/>
            <a:ext cx="12192000" cy="0"/>
          </a:xfrm>
          <a:prstGeom prst="line">
            <a:avLst/>
          </a:prstGeom>
          <a:noFill/>
          <a:ln w="6350" cap="flat" cmpd="sng" algn="ctr">
            <a:solidFill>
              <a:schemeClr val="bg1">
                <a:lumMod val="85000"/>
              </a:schemeClr>
            </a:solidFill>
            <a:prstDash val="solid"/>
            <a:miter lim="800000"/>
          </a:ln>
          <a:effectLst/>
        </p:spPr>
      </p:cxnSp>
      <p:sp>
        <p:nvSpPr>
          <p:cNvPr id="11" name="スライド番号プレースホルダー 5"/>
          <p:cNvSpPr>
            <a:spLocks noGrp="1"/>
          </p:cNvSpPr>
          <p:nvPr>
            <p:ph type="sldNum" sz="quarter" idx="12"/>
          </p:nvPr>
        </p:nvSpPr>
        <p:spPr>
          <a:xfrm>
            <a:off x="11087050" y="237067"/>
            <a:ext cx="589013" cy="470919"/>
          </a:xfrm>
          <a:prstGeom prst="rect">
            <a:avLst/>
          </a:prstGeom>
          <a:noFill/>
        </p:spPr>
        <p:txBody>
          <a:bodyPr wrap="square" lIns="0" tIns="36000" rIns="0" bIns="0" rtlCol="0" anchor="ctr">
            <a:noAutofit/>
          </a:bodyPr>
          <a:lstStyle>
            <a:lvl1pPr algn="r">
              <a:defRPr lang="uk-UA" sz="1400" b="1" i="0" spc="0" smtClean="0">
                <a:solidFill>
                  <a:srgbClr val="071166"/>
                </a:solidFill>
                <a:latin typeface="メイリオ" panose="020B0604030504040204" pitchFamily="50" charset="-128"/>
                <a:ea typeface="メイリオ" panose="020B0604030504040204" pitchFamily="50" charset="-128"/>
                <a:cs typeface="Arial" panose="020B0604020202020204" pitchFamily="34" charset="0"/>
              </a:defRPr>
            </a:lvl1pPr>
          </a:lstStyle>
          <a:p>
            <a:pPr>
              <a:lnSpc>
                <a:spcPct val="90000"/>
              </a:lnSpc>
              <a:spcBef>
                <a:spcPts val="923"/>
              </a:spcBef>
            </a:pPr>
            <a:fld id="{1078327F-5097-724B-AA59-0491935CF1F4}" type="slidenum">
              <a:rPr lang="en-US" altLang="ja-JP" smtClean="0"/>
              <a:pPr>
                <a:lnSpc>
                  <a:spcPct val="90000"/>
                </a:lnSpc>
                <a:spcBef>
                  <a:spcPts val="923"/>
                </a:spcBef>
              </a:pPr>
              <a:t>‹#›</a:t>
            </a:fld>
            <a:endParaRPr lang="ja-JP" altLang="en-US" dirty="0"/>
          </a:p>
        </p:txBody>
      </p:sp>
      <p:sp>
        <p:nvSpPr>
          <p:cNvPr id="3" name="正方形/長方形 2">
            <a:extLst>
              <a:ext uri="{FF2B5EF4-FFF2-40B4-BE49-F238E27FC236}">
                <a16:creationId xmlns:a16="http://schemas.microsoft.com/office/drawing/2014/main" id="{0DE01B6B-7571-364B-810C-35943D40A4BD}"/>
              </a:ext>
            </a:extLst>
          </p:cNvPr>
          <p:cNvSpPr/>
          <p:nvPr userDrawn="1"/>
        </p:nvSpPr>
        <p:spPr>
          <a:xfrm>
            <a:off x="0" y="443921"/>
            <a:ext cx="427703" cy="57210"/>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p>
        </p:txBody>
      </p:sp>
      <p:cxnSp>
        <p:nvCxnSpPr>
          <p:cNvPr id="13" name="直線コネクタ 12">
            <a:extLst>
              <a:ext uri="{FF2B5EF4-FFF2-40B4-BE49-F238E27FC236}">
                <a16:creationId xmlns:a16="http://schemas.microsoft.com/office/drawing/2014/main" id="{70923C47-3B99-435E-AE03-0E5C6FD90C06}"/>
              </a:ext>
            </a:extLst>
          </p:cNvPr>
          <p:cNvCxnSpPr>
            <a:cxnSpLocks/>
          </p:cNvCxnSpPr>
          <p:nvPr userDrawn="1"/>
        </p:nvCxnSpPr>
        <p:spPr>
          <a:xfrm>
            <a:off x="0" y="807181"/>
            <a:ext cx="12192000" cy="0"/>
          </a:xfrm>
          <a:prstGeom prst="line">
            <a:avLst/>
          </a:prstGeom>
          <a:noFill/>
          <a:ln w="6350" cap="flat" cmpd="sng" algn="ctr">
            <a:solidFill>
              <a:schemeClr val="bg1">
                <a:lumMod val="85000"/>
              </a:schemeClr>
            </a:solidFill>
            <a:prstDash val="solid"/>
            <a:miter lim="800000"/>
          </a:ln>
          <a:effectLst/>
        </p:spPr>
      </p:cxnSp>
      <p:pic>
        <p:nvPicPr>
          <p:cNvPr id="9" name="図 8" descr="ロゴ&#10;&#10;低い精度で自動的に生成された説明">
            <a:extLst>
              <a:ext uri="{FF2B5EF4-FFF2-40B4-BE49-F238E27FC236}">
                <a16:creationId xmlns:a16="http://schemas.microsoft.com/office/drawing/2014/main" id="{B57F76C9-BE75-478A-A247-716DCBDFF276}"/>
              </a:ext>
            </a:extLst>
          </p:cNvPr>
          <p:cNvPicPr>
            <a:picLocks noChangeAspect="1"/>
          </p:cNvPicPr>
          <p:nvPr userDrawn="1"/>
        </p:nvPicPr>
        <p:blipFill>
          <a:blip r:embed="rId2"/>
          <a:stretch>
            <a:fillRect/>
          </a:stretch>
        </p:blipFill>
        <p:spPr>
          <a:xfrm>
            <a:off x="10969136" y="6484128"/>
            <a:ext cx="824840" cy="239742"/>
          </a:xfrm>
          <a:prstGeom prst="rect">
            <a:avLst/>
          </a:prstGeom>
        </p:spPr>
      </p:pic>
      <p:sp>
        <p:nvSpPr>
          <p:cNvPr id="5" name="テキスト プレースホルダー 4">
            <a:extLst>
              <a:ext uri="{FF2B5EF4-FFF2-40B4-BE49-F238E27FC236}">
                <a16:creationId xmlns:a16="http://schemas.microsoft.com/office/drawing/2014/main" id="{92D16DC0-914D-472F-8737-390B15E2EC27}"/>
              </a:ext>
            </a:extLst>
          </p:cNvPr>
          <p:cNvSpPr>
            <a:spLocks noGrp="1"/>
          </p:cNvSpPr>
          <p:nvPr>
            <p:ph type="body" sz="quarter" idx="13" hasCustomPrompt="1"/>
          </p:nvPr>
        </p:nvSpPr>
        <p:spPr>
          <a:xfrm>
            <a:off x="137651" y="6409532"/>
            <a:ext cx="7829196" cy="388934"/>
          </a:xfrm>
          <a:prstGeom prst="rect">
            <a:avLst/>
          </a:prstGeom>
        </p:spPr>
        <p:txBody>
          <a:bodyPr anchor="ctr"/>
          <a:lstStyle>
            <a:lvl1pPr marL="0" indent="0">
              <a:lnSpc>
                <a:spcPct val="100000"/>
              </a:lnSpc>
              <a:spcBef>
                <a:spcPts val="0"/>
              </a:spcBef>
              <a:buNone/>
              <a:defRPr sz="1000"/>
            </a:lvl1pPr>
          </a:lstStyle>
          <a:p>
            <a:pPr lvl="0"/>
            <a:r>
              <a:rPr kumimoji="1" lang="ja-JP" altLang="en-US" dirty="0"/>
              <a:t>画像やデータの引用元を記載する。</a:t>
            </a:r>
            <a:endParaRPr kumimoji="1" lang="en-US" altLang="ja-JP" dirty="0"/>
          </a:p>
          <a:p>
            <a:pPr lvl="0"/>
            <a:r>
              <a:rPr kumimoji="1" lang="ja-JP" altLang="en-US" dirty="0"/>
              <a:t>例：日本高血圧ガイドライン</a:t>
            </a:r>
            <a:r>
              <a:rPr kumimoji="1" lang="en-US" altLang="ja-JP" dirty="0"/>
              <a:t>2014</a:t>
            </a:r>
            <a:r>
              <a:rPr kumimoji="1" lang="ja-JP" altLang="en-US" dirty="0"/>
              <a:t>より　 </a:t>
            </a:r>
            <a:r>
              <a:rPr kumimoji="1" lang="en-US" altLang="ja-JP" dirty="0"/>
              <a:t>https://www.jpnsh.jp/download_gl.html</a:t>
            </a:r>
          </a:p>
        </p:txBody>
      </p:sp>
      <p:sp>
        <p:nvSpPr>
          <p:cNvPr id="14" name="タイトル 1">
            <a:extLst>
              <a:ext uri="{FF2B5EF4-FFF2-40B4-BE49-F238E27FC236}">
                <a16:creationId xmlns:a16="http://schemas.microsoft.com/office/drawing/2014/main" id="{A38BD189-A1DD-49B7-A364-7F886E927D95}"/>
              </a:ext>
            </a:extLst>
          </p:cNvPr>
          <p:cNvSpPr>
            <a:spLocks noGrp="1"/>
          </p:cNvSpPr>
          <p:nvPr>
            <p:ph type="ctrTitle" hasCustomPrompt="1"/>
          </p:nvPr>
        </p:nvSpPr>
        <p:spPr>
          <a:xfrm>
            <a:off x="523137" y="237067"/>
            <a:ext cx="9566658" cy="470919"/>
          </a:xfrm>
          <a:prstGeom prst="rect">
            <a:avLst/>
          </a:prstGeom>
          <a:noFill/>
        </p:spPr>
        <p:txBody>
          <a:bodyPr vert="horz" wrap="square" lIns="0" tIns="0" rIns="0" bIns="0" rtlCol="0" anchor="ctr">
            <a:noAutofit/>
          </a:bodyPr>
          <a:lstStyle>
            <a:lvl1pPr>
              <a:lnSpc>
                <a:spcPct val="100000"/>
              </a:lnSpc>
              <a:defRPr lang="ja-JP" altLang="en-US" sz="2400" b="1" i="0" spc="150" baseline="0" dirty="0">
                <a:solidFill>
                  <a:schemeClr val="tx1"/>
                </a:solidFill>
                <a:latin typeface="+mj-lt"/>
                <a:ea typeface="メイリオ" panose="020B0604030504040204" pitchFamily="50" charset="-128"/>
                <a:cs typeface="メイリオ" panose="020B0604030504040204" pitchFamily="50" charset="-128"/>
              </a:defRPr>
            </a:lvl1pPr>
          </a:lstStyle>
          <a:p>
            <a:pPr marL="0" lvl="0" indent="0">
              <a:spcBef>
                <a:spcPts val="923"/>
              </a:spcBef>
              <a:buFont typeface="Arial"/>
            </a:pPr>
            <a:r>
              <a:rPr kumimoji="1" lang="ja-JP" altLang="en-US" dirty="0"/>
              <a:t>タイトル</a:t>
            </a:r>
          </a:p>
        </p:txBody>
      </p:sp>
      <p:sp>
        <p:nvSpPr>
          <p:cNvPr id="15" name="サブタイトル 2">
            <a:extLst>
              <a:ext uri="{FF2B5EF4-FFF2-40B4-BE49-F238E27FC236}">
                <a16:creationId xmlns:a16="http://schemas.microsoft.com/office/drawing/2014/main" id="{3E4F444D-6DBD-414F-9EFD-7DCBBBD8F186}"/>
              </a:ext>
            </a:extLst>
          </p:cNvPr>
          <p:cNvSpPr>
            <a:spLocks noGrp="1"/>
          </p:cNvSpPr>
          <p:nvPr>
            <p:ph type="subTitle" idx="1" hasCustomPrompt="1"/>
          </p:nvPr>
        </p:nvSpPr>
        <p:spPr>
          <a:xfrm>
            <a:off x="523137" y="807181"/>
            <a:ext cx="11152926" cy="877240"/>
          </a:xfrm>
          <a:prstGeom prst="rect">
            <a:avLst/>
          </a:prstGeom>
        </p:spPr>
        <p:txBody>
          <a:bodyPr vert="horz" lIns="0" tIns="144000" rIns="91440" bIns="144000" rtlCol="0" anchor="t">
            <a:noAutofit/>
          </a:bodyPr>
          <a:lstStyle>
            <a:lvl1pPr marL="0" marR="0" indent="-211026" algn="l" defTabSz="844104" rtl="0" eaLnBrk="1" fontAlgn="auto" latinLnBrk="0" hangingPunct="1">
              <a:lnSpc>
                <a:spcPct val="110000"/>
              </a:lnSpc>
              <a:spcBef>
                <a:spcPct val="0"/>
              </a:spcBef>
              <a:spcAft>
                <a:spcPts val="500"/>
              </a:spcAft>
              <a:buClrTx/>
              <a:buSzTx/>
              <a:buFont typeface="Arial"/>
              <a:buNone/>
              <a:tabLst/>
              <a:defRPr lang="ja-JP" altLang="en-US" sz="1800" b="0" i="0" spc="111">
                <a:solidFill>
                  <a:schemeClr val="accent3"/>
                </a:solidFill>
                <a:latin typeface="+mj-lt"/>
                <a:ea typeface="メイリオ" panose="020B0604030504040204" pitchFamily="50" charset="-128"/>
                <a:cs typeface="メイリオ" panose="020B0604030504040204" pitchFamily="50" charset="-128"/>
              </a:defRPr>
            </a:lvl1pPr>
          </a:lstStyle>
          <a:p>
            <a:pPr marL="0" marR="0" lvl="0" indent="-211026" algn="l" defTabSz="844104" rtl="0" eaLnBrk="1" fontAlgn="auto" latinLnBrk="0" hangingPunct="1">
              <a:lnSpc>
                <a:spcPct val="110000"/>
              </a:lnSpc>
              <a:spcBef>
                <a:spcPct val="0"/>
              </a:spcBef>
              <a:spcAft>
                <a:spcPts val="148"/>
              </a:spcAft>
              <a:buClrTx/>
              <a:buSzTx/>
              <a:buFont typeface="Arial"/>
              <a:buNone/>
              <a:tabLst/>
              <a:defRPr/>
            </a:pPr>
            <a:r>
              <a:rPr kumimoji="1" lang="ja-JP" altLang="en-US" dirty="0"/>
              <a:t>このスライドのコメントを簡潔に記載する。</a:t>
            </a:r>
            <a:r>
              <a:rPr kumimoji="1" lang="en-US" altLang="ja-JP" dirty="0"/>
              <a:t>2</a:t>
            </a:r>
            <a:r>
              <a:rPr kumimoji="1" lang="ja-JP" altLang="en-US" dirty="0"/>
              <a:t>行に収まる分量で記載すること。</a:t>
            </a:r>
            <a:br>
              <a:rPr kumimoji="1" lang="en-US" altLang="ja-JP" dirty="0"/>
            </a:br>
            <a:r>
              <a:rPr kumimoji="1" lang="ja-JP" altLang="en-US" dirty="0"/>
              <a:t>このスライドのコメントを簡潔に記載する。</a:t>
            </a:r>
            <a:r>
              <a:rPr kumimoji="1" lang="en-US" altLang="ja-JP" dirty="0"/>
              <a:t>2</a:t>
            </a:r>
            <a:r>
              <a:rPr kumimoji="1" lang="ja-JP" altLang="en-US" dirty="0"/>
              <a:t>行に収まる分量で記載すること。</a:t>
            </a:r>
            <a:endParaRPr kumimoji="1" lang="en-US" altLang="ja-JP" dirty="0"/>
          </a:p>
        </p:txBody>
      </p:sp>
      <p:sp>
        <p:nvSpPr>
          <p:cNvPr id="16" name="図プレースホルダー 4">
            <a:extLst>
              <a:ext uri="{FF2B5EF4-FFF2-40B4-BE49-F238E27FC236}">
                <a16:creationId xmlns:a16="http://schemas.microsoft.com/office/drawing/2014/main" id="{352378E0-6AF3-419E-A786-9532D519A860}"/>
              </a:ext>
            </a:extLst>
          </p:cNvPr>
          <p:cNvSpPr>
            <a:spLocks noGrp="1"/>
          </p:cNvSpPr>
          <p:nvPr>
            <p:ph type="pic" sz="quarter" idx="14" hasCustomPrompt="1"/>
          </p:nvPr>
        </p:nvSpPr>
        <p:spPr>
          <a:xfrm>
            <a:off x="523137" y="1989138"/>
            <a:ext cx="5341937" cy="4140200"/>
          </a:xfrm>
          <a:prstGeom prst="rect">
            <a:avLst/>
          </a:prstGeom>
        </p:spPr>
        <p:txBody>
          <a:bodyPr/>
          <a:lstStyle>
            <a:lvl1pPr marL="0" indent="0">
              <a:buNone/>
              <a:defRPr sz="1800"/>
            </a:lvl1pPr>
          </a:lstStyle>
          <a:p>
            <a:r>
              <a:rPr kumimoji="1" lang="ja-JP" altLang="en-US" dirty="0"/>
              <a:t>ここに図を挿入する</a:t>
            </a:r>
          </a:p>
        </p:txBody>
      </p:sp>
    </p:spTree>
    <p:extLst>
      <p:ext uri="{BB962C8B-B14F-4D97-AF65-F5344CB8AC3E}">
        <p14:creationId xmlns:p14="http://schemas.microsoft.com/office/powerpoint/2010/main" val="3432432067"/>
      </p:ext>
    </p:extLst>
  </p:cSld>
  <p:clrMapOvr>
    <a:masterClrMapping/>
  </p:clrMapOvr>
  <p:extLst>
    <p:ext uri="{DCECCB84-F9BA-43D5-87BE-67443E8EF086}">
      <p15:sldGuideLst xmlns:p15="http://schemas.microsoft.com/office/powerpoint/2012/main">
        <p15:guide id="12" pos="325" userDrawn="1">
          <p15:clr>
            <a:srgbClr val="5ACBF0"/>
          </p15:clr>
        </p15:guide>
        <p15:guide id="13" pos="7355" userDrawn="1">
          <p15:clr>
            <a:srgbClr val="5ACBF0"/>
          </p15:clr>
        </p15:guide>
        <p15:guide id="14" orient="horz" pos="1253" userDrawn="1">
          <p15:clr>
            <a:srgbClr val="5ACBF0"/>
          </p15:clr>
        </p15:guide>
        <p15:guide id="15" orient="horz" pos="3861" userDrawn="1">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己紹介">
    <p:spTree>
      <p:nvGrpSpPr>
        <p:cNvPr id="1" name=""/>
        <p:cNvGrpSpPr/>
        <p:nvPr/>
      </p:nvGrpSpPr>
      <p:grpSpPr>
        <a:xfrm>
          <a:off x="0" y="0"/>
          <a:ext cx="0" cy="0"/>
          <a:chOff x="0" y="0"/>
          <a:chExt cx="0" cy="0"/>
        </a:xfrm>
      </p:grpSpPr>
      <p:sp>
        <p:nvSpPr>
          <p:cNvPr id="7" name="テキスト プレースホルダー 4">
            <a:extLst>
              <a:ext uri="{FF2B5EF4-FFF2-40B4-BE49-F238E27FC236}">
                <a16:creationId xmlns:a16="http://schemas.microsoft.com/office/drawing/2014/main" id="{4E38302A-27F9-4740-82FD-FEC8F4D3A72D}"/>
              </a:ext>
            </a:extLst>
          </p:cNvPr>
          <p:cNvSpPr>
            <a:spLocks noGrp="1"/>
          </p:cNvSpPr>
          <p:nvPr>
            <p:ph type="body" sz="quarter" idx="13" hasCustomPrompt="1"/>
          </p:nvPr>
        </p:nvSpPr>
        <p:spPr>
          <a:xfrm>
            <a:off x="4828410" y="3632200"/>
            <a:ext cx="6670307" cy="2628900"/>
          </a:xfrm>
          <a:prstGeom prst="rect">
            <a:avLst/>
          </a:prstGeom>
        </p:spPr>
        <p:txBody>
          <a:bodyPr anchor="t"/>
          <a:lstStyle>
            <a:lvl1pPr marL="182563" indent="-182563">
              <a:lnSpc>
                <a:spcPct val="110000"/>
              </a:lnSpc>
              <a:spcBef>
                <a:spcPts val="600"/>
              </a:spcBef>
              <a:buClr>
                <a:srgbClr val="071166"/>
              </a:buClr>
              <a:buFont typeface="Arial" panose="020B0604020202020204" pitchFamily="34" charset="0"/>
              <a:buChar char="•"/>
              <a:defRPr sz="1600" spc="110" baseline="0"/>
            </a:lvl1pPr>
          </a:lstStyle>
          <a:p>
            <a:pPr lvl="0"/>
            <a:r>
              <a:rPr kumimoji="1" lang="ja-JP" altLang="en-US" dirty="0"/>
              <a:t>経歴や自己紹介を記入する</a:t>
            </a:r>
            <a:endParaRPr kumimoji="1" lang="en-US" altLang="ja-JP" dirty="0"/>
          </a:p>
        </p:txBody>
      </p:sp>
      <p:sp>
        <p:nvSpPr>
          <p:cNvPr id="8" name="図プレースホルダー 7">
            <a:extLst>
              <a:ext uri="{FF2B5EF4-FFF2-40B4-BE49-F238E27FC236}">
                <a16:creationId xmlns:a16="http://schemas.microsoft.com/office/drawing/2014/main" id="{9A0A3C11-3882-4E13-8BB5-46BF88A18BBB}"/>
              </a:ext>
            </a:extLst>
          </p:cNvPr>
          <p:cNvSpPr>
            <a:spLocks noGrp="1"/>
          </p:cNvSpPr>
          <p:nvPr>
            <p:ph type="pic" sz="quarter" idx="14" hasCustomPrompt="1"/>
          </p:nvPr>
        </p:nvSpPr>
        <p:spPr>
          <a:xfrm>
            <a:off x="1264228" y="2171566"/>
            <a:ext cx="2923020" cy="2921268"/>
          </a:xfrm>
          <a:prstGeom prst="ellipse">
            <a:avLst/>
          </a:prstGeom>
        </p:spPr>
        <p:txBody>
          <a:bodyPr anchor="ctr"/>
          <a:lstStyle>
            <a:lvl1pPr marL="0" indent="0" algn="ctr">
              <a:buNone/>
              <a:defRPr sz="2000"/>
            </a:lvl1pPr>
          </a:lstStyle>
          <a:p>
            <a:r>
              <a:rPr kumimoji="1" lang="ja-JP" altLang="en-US" dirty="0"/>
              <a:t>顔写真などをコピペする</a:t>
            </a:r>
          </a:p>
        </p:txBody>
      </p:sp>
      <p:sp>
        <p:nvSpPr>
          <p:cNvPr id="9" name="フレーム 8">
            <a:extLst>
              <a:ext uri="{FF2B5EF4-FFF2-40B4-BE49-F238E27FC236}">
                <a16:creationId xmlns:a16="http://schemas.microsoft.com/office/drawing/2014/main" id="{8D3CF8C2-A09F-46E3-92BD-BE2A8BAA9F2F}"/>
              </a:ext>
            </a:extLst>
          </p:cNvPr>
          <p:cNvSpPr/>
          <p:nvPr userDrawn="1"/>
        </p:nvSpPr>
        <p:spPr>
          <a:xfrm>
            <a:off x="0" y="0"/>
            <a:ext cx="12192000" cy="6858000"/>
          </a:xfrm>
          <a:prstGeom prst="frame">
            <a:avLst>
              <a:gd name="adj1" fmla="val 991"/>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solidFill>
                <a:schemeClr val="bg1"/>
              </a:solidFill>
            </a:endParaRPr>
          </a:p>
        </p:txBody>
      </p:sp>
      <p:sp>
        <p:nvSpPr>
          <p:cNvPr id="11" name="テキスト プレースホルダー 4">
            <a:extLst>
              <a:ext uri="{FF2B5EF4-FFF2-40B4-BE49-F238E27FC236}">
                <a16:creationId xmlns:a16="http://schemas.microsoft.com/office/drawing/2014/main" id="{C3708570-C8EC-4AB6-A7CD-C3CE655DB3C6}"/>
              </a:ext>
            </a:extLst>
          </p:cNvPr>
          <p:cNvSpPr>
            <a:spLocks noGrp="1"/>
          </p:cNvSpPr>
          <p:nvPr>
            <p:ph type="body" sz="quarter" idx="15" hasCustomPrompt="1"/>
          </p:nvPr>
        </p:nvSpPr>
        <p:spPr>
          <a:xfrm>
            <a:off x="4803010" y="1944173"/>
            <a:ext cx="6670307" cy="620830"/>
          </a:xfrm>
          <a:prstGeom prst="rect">
            <a:avLst/>
          </a:prstGeom>
        </p:spPr>
        <p:txBody>
          <a:bodyPr anchor="ctr"/>
          <a:lstStyle>
            <a:lvl1pPr marL="0" indent="0">
              <a:lnSpc>
                <a:spcPct val="100000"/>
              </a:lnSpc>
              <a:spcBef>
                <a:spcPts val="0"/>
              </a:spcBef>
              <a:buFont typeface="Arial" panose="020B0604020202020204" pitchFamily="34" charset="0"/>
              <a:buNone/>
              <a:defRPr sz="4000" b="1">
                <a:solidFill>
                  <a:srgbClr val="071166"/>
                </a:solidFill>
              </a:defRPr>
            </a:lvl1pPr>
          </a:lstStyle>
          <a:p>
            <a:pPr lvl="0"/>
            <a:r>
              <a:rPr kumimoji="1" lang="ja-JP" altLang="en-US" dirty="0"/>
              <a:t>氏名を記入する</a:t>
            </a:r>
            <a:endParaRPr kumimoji="1" lang="en-US" altLang="ja-JP" dirty="0"/>
          </a:p>
        </p:txBody>
      </p:sp>
      <p:sp>
        <p:nvSpPr>
          <p:cNvPr id="12" name="テキスト プレースホルダー 4">
            <a:extLst>
              <a:ext uri="{FF2B5EF4-FFF2-40B4-BE49-F238E27FC236}">
                <a16:creationId xmlns:a16="http://schemas.microsoft.com/office/drawing/2014/main" id="{4D9AE3E1-22CC-4F38-B5A8-1094FC875578}"/>
              </a:ext>
            </a:extLst>
          </p:cNvPr>
          <p:cNvSpPr>
            <a:spLocks noGrp="1"/>
          </p:cNvSpPr>
          <p:nvPr>
            <p:ph type="body" sz="quarter" idx="16" hasCustomPrompt="1"/>
          </p:nvPr>
        </p:nvSpPr>
        <p:spPr>
          <a:xfrm>
            <a:off x="4828410" y="2787586"/>
            <a:ext cx="6554802" cy="399448"/>
          </a:xfrm>
          <a:prstGeom prst="rect">
            <a:avLst/>
          </a:prstGeom>
        </p:spPr>
        <p:txBody>
          <a:bodyPr anchor="ctr"/>
          <a:lstStyle>
            <a:lvl1pPr marL="0" indent="0">
              <a:lnSpc>
                <a:spcPct val="100000"/>
              </a:lnSpc>
              <a:spcBef>
                <a:spcPts val="0"/>
              </a:spcBef>
              <a:buFont typeface="Arial" panose="020B0604020202020204" pitchFamily="34" charset="0"/>
              <a:buNone/>
              <a:defRPr sz="1600" b="0"/>
            </a:lvl1pPr>
          </a:lstStyle>
          <a:p>
            <a:pPr lvl="0"/>
            <a:r>
              <a:rPr kumimoji="1" lang="ja-JP" altLang="en-US" dirty="0"/>
              <a:t>病院名などを記入する</a:t>
            </a:r>
            <a:endParaRPr kumimoji="1" lang="en-US" altLang="ja-JP" dirty="0"/>
          </a:p>
        </p:txBody>
      </p:sp>
      <p:sp>
        <p:nvSpPr>
          <p:cNvPr id="14" name="正方形/長方形 13">
            <a:extLst>
              <a:ext uri="{FF2B5EF4-FFF2-40B4-BE49-F238E27FC236}">
                <a16:creationId xmlns:a16="http://schemas.microsoft.com/office/drawing/2014/main" id="{99BBCDB0-13FB-4532-8AC6-8B718508F8C5}"/>
              </a:ext>
            </a:extLst>
          </p:cNvPr>
          <p:cNvSpPr/>
          <p:nvPr userDrawn="1"/>
        </p:nvSpPr>
        <p:spPr>
          <a:xfrm>
            <a:off x="941991" y="307441"/>
            <a:ext cx="1603982" cy="539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36000" bIns="36000" numCol="1" spcCol="0" rtlCol="0" fromWordArt="0" anchor="ctr" anchorCtr="0" forceAA="0" compatLnSpc="1">
            <a:prstTxWarp prst="textNoShape">
              <a:avLst/>
            </a:prstTxWarp>
            <a:noAutofit/>
          </a:bodyPr>
          <a:lstStyle/>
          <a:p>
            <a:pPr algn="l">
              <a:lnSpc>
                <a:spcPct val="150000"/>
              </a:lnSpc>
            </a:pPr>
            <a:r>
              <a:rPr lang="ja-JP" altLang="en-US" sz="2800" b="1" dirty="0">
                <a:solidFill>
                  <a:srgbClr val="071166"/>
                </a:solidFill>
                <a:latin typeface="メイリオ" panose="020B0604030504040204" pitchFamily="50" charset="-128"/>
                <a:ea typeface="メイリオ" panose="020B0604030504040204" pitchFamily="50" charset="-128"/>
                <a:cs typeface="Hiragino Kaku Gothic Pro W3" charset="-128"/>
              </a:rPr>
              <a:t>自己紹介</a:t>
            </a:r>
            <a:endParaRPr lang="en-US" altLang="ja-JP" sz="2800" b="1" dirty="0">
              <a:solidFill>
                <a:srgbClr val="071166"/>
              </a:solidFill>
              <a:latin typeface="メイリオ" panose="020B0604030504040204" pitchFamily="50" charset="-128"/>
              <a:ea typeface="メイリオ" panose="020B0604030504040204" pitchFamily="50" charset="-128"/>
              <a:cs typeface="Hiragino Kaku Gothic Pro W3" charset="-128"/>
            </a:endParaRPr>
          </a:p>
        </p:txBody>
      </p:sp>
      <p:cxnSp>
        <p:nvCxnSpPr>
          <p:cNvPr id="16" name="直線コネクタ 15">
            <a:extLst>
              <a:ext uri="{FF2B5EF4-FFF2-40B4-BE49-F238E27FC236}">
                <a16:creationId xmlns:a16="http://schemas.microsoft.com/office/drawing/2014/main" id="{9E9E1437-5245-4E3F-A87E-40598854F8C1}"/>
              </a:ext>
            </a:extLst>
          </p:cNvPr>
          <p:cNvCxnSpPr>
            <a:cxnSpLocks/>
          </p:cNvCxnSpPr>
          <p:nvPr userDrawn="1"/>
        </p:nvCxnSpPr>
        <p:spPr>
          <a:xfrm>
            <a:off x="4937003" y="2565003"/>
            <a:ext cx="875319" cy="0"/>
          </a:xfrm>
          <a:prstGeom prst="line">
            <a:avLst/>
          </a:prstGeom>
          <a:ln w="38100" cap="rnd">
            <a:solidFill>
              <a:srgbClr val="071166"/>
            </a:solidFill>
          </a:ln>
        </p:spPr>
        <p:style>
          <a:lnRef idx="1">
            <a:schemeClr val="accent1"/>
          </a:lnRef>
          <a:fillRef idx="0">
            <a:schemeClr val="accent1"/>
          </a:fillRef>
          <a:effectRef idx="0">
            <a:schemeClr val="accent1"/>
          </a:effectRef>
          <a:fontRef idx="minor">
            <a:schemeClr val="tx1"/>
          </a:fontRef>
        </p:style>
      </p:cxnSp>
      <p:pic>
        <p:nvPicPr>
          <p:cNvPr id="17" name="図 16" descr="ロゴ&#10;&#10;低い精度で自動的に生成された説明">
            <a:extLst>
              <a:ext uri="{FF2B5EF4-FFF2-40B4-BE49-F238E27FC236}">
                <a16:creationId xmlns:a16="http://schemas.microsoft.com/office/drawing/2014/main" id="{8413FDA0-12B6-4010-ADD8-F51BBE317BF5}"/>
              </a:ext>
            </a:extLst>
          </p:cNvPr>
          <p:cNvPicPr>
            <a:picLocks noChangeAspect="1"/>
          </p:cNvPicPr>
          <p:nvPr userDrawn="1"/>
        </p:nvPicPr>
        <p:blipFill rotWithShape="1">
          <a:blip r:embed="rId2"/>
          <a:srcRect r="72246"/>
          <a:stretch/>
        </p:blipFill>
        <p:spPr>
          <a:xfrm>
            <a:off x="413160" y="417934"/>
            <a:ext cx="369369" cy="386820"/>
          </a:xfrm>
          <a:prstGeom prst="rect">
            <a:avLst/>
          </a:prstGeom>
        </p:spPr>
      </p:pic>
    </p:spTree>
    <p:extLst>
      <p:ext uri="{BB962C8B-B14F-4D97-AF65-F5344CB8AC3E}">
        <p14:creationId xmlns:p14="http://schemas.microsoft.com/office/powerpoint/2010/main" val="21792300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メインスライド（画像×2）">
    <p:bg>
      <p:bgPr>
        <a:solidFill>
          <a:schemeClr val="bg1"/>
        </a:solidFill>
        <a:effectLst/>
      </p:bgPr>
    </p:bg>
    <p:spTree>
      <p:nvGrpSpPr>
        <p:cNvPr id="1" name=""/>
        <p:cNvGrpSpPr/>
        <p:nvPr/>
      </p:nvGrpSpPr>
      <p:grpSpPr>
        <a:xfrm>
          <a:off x="0" y="0"/>
          <a:ext cx="0" cy="0"/>
          <a:chOff x="0" y="0"/>
          <a:chExt cx="0" cy="0"/>
        </a:xfrm>
      </p:grpSpPr>
      <p:cxnSp>
        <p:nvCxnSpPr>
          <p:cNvPr id="8" name="直線コネクタ 7"/>
          <p:cNvCxnSpPr/>
          <p:nvPr userDrawn="1"/>
        </p:nvCxnSpPr>
        <p:spPr>
          <a:xfrm>
            <a:off x="0" y="6345287"/>
            <a:ext cx="12192000" cy="0"/>
          </a:xfrm>
          <a:prstGeom prst="line">
            <a:avLst/>
          </a:prstGeom>
          <a:noFill/>
          <a:ln w="6350" cap="flat" cmpd="sng" algn="ctr">
            <a:solidFill>
              <a:schemeClr val="bg1">
                <a:lumMod val="85000"/>
              </a:schemeClr>
            </a:solidFill>
            <a:prstDash val="solid"/>
            <a:miter lim="800000"/>
          </a:ln>
          <a:effectLst/>
        </p:spPr>
      </p:cxnSp>
      <p:sp>
        <p:nvSpPr>
          <p:cNvPr id="11" name="スライド番号プレースホルダー 5"/>
          <p:cNvSpPr>
            <a:spLocks noGrp="1"/>
          </p:cNvSpPr>
          <p:nvPr>
            <p:ph type="sldNum" sz="quarter" idx="12"/>
          </p:nvPr>
        </p:nvSpPr>
        <p:spPr>
          <a:xfrm>
            <a:off x="11087050" y="237067"/>
            <a:ext cx="589013" cy="470919"/>
          </a:xfrm>
          <a:prstGeom prst="rect">
            <a:avLst/>
          </a:prstGeom>
          <a:noFill/>
        </p:spPr>
        <p:txBody>
          <a:bodyPr wrap="square" lIns="0" tIns="36000" rIns="0" bIns="0" rtlCol="0" anchor="ctr">
            <a:noAutofit/>
          </a:bodyPr>
          <a:lstStyle>
            <a:lvl1pPr algn="r">
              <a:defRPr lang="uk-UA" sz="1400" b="1" i="0" spc="0" smtClean="0">
                <a:solidFill>
                  <a:srgbClr val="071166"/>
                </a:solidFill>
                <a:latin typeface="メイリオ" panose="020B0604030504040204" pitchFamily="50" charset="-128"/>
                <a:ea typeface="メイリオ" panose="020B0604030504040204" pitchFamily="50" charset="-128"/>
                <a:cs typeface="Arial" panose="020B0604020202020204" pitchFamily="34" charset="0"/>
              </a:defRPr>
            </a:lvl1pPr>
          </a:lstStyle>
          <a:p>
            <a:pPr>
              <a:lnSpc>
                <a:spcPct val="90000"/>
              </a:lnSpc>
              <a:spcBef>
                <a:spcPts val="923"/>
              </a:spcBef>
            </a:pPr>
            <a:fld id="{1078327F-5097-724B-AA59-0491935CF1F4}" type="slidenum">
              <a:rPr lang="en-US" altLang="ja-JP" smtClean="0"/>
              <a:pPr>
                <a:lnSpc>
                  <a:spcPct val="90000"/>
                </a:lnSpc>
                <a:spcBef>
                  <a:spcPts val="923"/>
                </a:spcBef>
              </a:pPr>
              <a:t>‹#›</a:t>
            </a:fld>
            <a:endParaRPr lang="ja-JP" altLang="en-US" dirty="0"/>
          </a:p>
        </p:txBody>
      </p:sp>
      <p:sp>
        <p:nvSpPr>
          <p:cNvPr id="3" name="正方形/長方形 2">
            <a:extLst>
              <a:ext uri="{FF2B5EF4-FFF2-40B4-BE49-F238E27FC236}">
                <a16:creationId xmlns:a16="http://schemas.microsoft.com/office/drawing/2014/main" id="{0DE01B6B-7571-364B-810C-35943D40A4BD}"/>
              </a:ext>
            </a:extLst>
          </p:cNvPr>
          <p:cNvSpPr/>
          <p:nvPr userDrawn="1"/>
        </p:nvSpPr>
        <p:spPr>
          <a:xfrm>
            <a:off x="0" y="443921"/>
            <a:ext cx="427703" cy="57210"/>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p>
        </p:txBody>
      </p:sp>
      <p:cxnSp>
        <p:nvCxnSpPr>
          <p:cNvPr id="13" name="直線コネクタ 12">
            <a:extLst>
              <a:ext uri="{FF2B5EF4-FFF2-40B4-BE49-F238E27FC236}">
                <a16:creationId xmlns:a16="http://schemas.microsoft.com/office/drawing/2014/main" id="{70923C47-3B99-435E-AE03-0E5C6FD90C06}"/>
              </a:ext>
            </a:extLst>
          </p:cNvPr>
          <p:cNvCxnSpPr>
            <a:cxnSpLocks/>
          </p:cNvCxnSpPr>
          <p:nvPr userDrawn="1"/>
        </p:nvCxnSpPr>
        <p:spPr>
          <a:xfrm>
            <a:off x="0" y="807181"/>
            <a:ext cx="12192000" cy="0"/>
          </a:xfrm>
          <a:prstGeom prst="line">
            <a:avLst/>
          </a:prstGeom>
          <a:noFill/>
          <a:ln w="6350" cap="flat" cmpd="sng" algn="ctr">
            <a:solidFill>
              <a:schemeClr val="bg1">
                <a:lumMod val="85000"/>
              </a:schemeClr>
            </a:solidFill>
            <a:prstDash val="solid"/>
            <a:miter lim="800000"/>
          </a:ln>
          <a:effectLst/>
        </p:spPr>
      </p:cxnSp>
      <p:pic>
        <p:nvPicPr>
          <p:cNvPr id="9" name="図 8" descr="ロゴ&#10;&#10;低い精度で自動的に生成された説明">
            <a:extLst>
              <a:ext uri="{FF2B5EF4-FFF2-40B4-BE49-F238E27FC236}">
                <a16:creationId xmlns:a16="http://schemas.microsoft.com/office/drawing/2014/main" id="{B57F76C9-BE75-478A-A247-716DCBDFF276}"/>
              </a:ext>
            </a:extLst>
          </p:cNvPr>
          <p:cNvPicPr>
            <a:picLocks noChangeAspect="1"/>
          </p:cNvPicPr>
          <p:nvPr userDrawn="1"/>
        </p:nvPicPr>
        <p:blipFill>
          <a:blip r:embed="rId2"/>
          <a:stretch>
            <a:fillRect/>
          </a:stretch>
        </p:blipFill>
        <p:spPr>
          <a:xfrm>
            <a:off x="10969136" y="6484128"/>
            <a:ext cx="824840" cy="239742"/>
          </a:xfrm>
          <a:prstGeom prst="rect">
            <a:avLst/>
          </a:prstGeom>
        </p:spPr>
      </p:pic>
      <p:sp>
        <p:nvSpPr>
          <p:cNvPr id="5" name="テキスト プレースホルダー 4">
            <a:extLst>
              <a:ext uri="{FF2B5EF4-FFF2-40B4-BE49-F238E27FC236}">
                <a16:creationId xmlns:a16="http://schemas.microsoft.com/office/drawing/2014/main" id="{92D16DC0-914D-472F-8737-390B15E2EC27}"/>
              </a:ext>
            </a:extLst>
          </p:cNvPr>
          <p:cNvSpPr>
            <a:spLocks noGrp="1"/>
          </p:cNvSpPr>
          <p:nvPr>
            <p:ph type="body" sz="quarter" idx="13" hasCustomPrompt="1"/>
          </p:nvPr>
        </p:nvSpPr>
        <p:spPr>
          <a:xfrm>
            <a:off x="137651" y="6409532"/>
            <a:ext cx="7829196" cy="388934"/>
          </a:xfrm>
          <a:prstGeom prst="rect">
            <a:avLst/>
          </a:prstGeom>
        </p:spPr>
        <p:txBody>
          <a:bodyPr anchor="ctr"/>
          <a:lstStyle>
            <a:lvl1pPr marL="0" indent="0">
              <a:lnSpc>
                <a:spcPct val="100000"/>
              </a:lnSpc>
              <a:spcBef>
                <a:spcPts val="0"/>
              </a:spcBef>
              <a:buNone/>
              <a:defRPr sz="1000"/>
            </a:lvl1pPr>
          </a:lstStyle>
          <a:p>
            <a:pPr lvl="0"/>
            <a:r>
              <a:rPr kumimoji="1" lang="ja-JP" altLang="en-US" dirty="0"/>
              <a:t>画像やデータの引用元を記載する。</a:t>
            </a:r>
            <a:endParaRPr kumimoji="1" lang="en-US" altLang="ja-JP" dirty="0"/>
          </a:p>
          <a:p>
            <a:pPr lvl="0"/>
            <a:r>
              <a:rPr kumimoji="1" lang="ja-JP" altLang="en-US" dirty="0"/>
              <a:t>例：日本高血圧ガイドライン</a:t>
            </a:r>
            <a:r>
              <a:rPr kumimoji="1" lang="en-US" altLang="ja-JP" dirty="0"/>
              <a:t>2014</a:t>
            </a:r>
            <a:r>
              <a:rPr kumimoji="1" lang="ja-JP" altLang="en-US" dirty="0"/>
              <a:t>より　 </a:t>
            </a:r>
            <a:r>
              <a:rPr kumimoji="1" lang="en-US" altLang="ja-JP" dirty="0"/>
              <a:t>https://www.jpnsh.jp/download_gl.html</a:t>
            </a:r>
          </a:p>
        </p:txBody>
      </p:sp>
      <p:sp>
        <p:nvSpPr>
          <p:cNvPr id="10" name="図プレースホルダー 4">
            <a:extLst>
              <a:ext uri="{FF2B5EF4-FFF2-40B4-BE49-F238E27FC236}">
                <a16:creationId xmlns:a16="http://schemas.microsoft.com/office/drawing/2014/main" id="{7861EFC8-55DB-4268-9188-D0AF52C5379D}"/>
              </a:ext>
            </a:extLst>
          </p:cNvPr>
          <p:cNvSpPr>
            <a:spLocks noGrp="1"/>
          </p:cNvSpPr>
          <p:nvPr>
            <p:ph type="pic" sz="quarter" idx="14" hasCustomPrompt="1"/>
          </p:nvPr>
        </p:nvSpPr>
        <p:spPr>
          <a:xfrm>
            <a:off x="523137" y="1857676"/>
            <a:ext cx="5341937" cy="4193142"/>
          </a:xfrm>
          <a:prstGeom prst="rect">
            <a:avLst/>
          </a:prstGeom>
        </p:spPr>
        <p:txBody>
          <a:bodyPr/>
          <a:lstStyle>
            <a:lvl1pPr marL="0" indent="0">
              <a:buNone/>
              <a:defRPr sz="1800"/>
            </a:lvl1pPr>
          </a:lstStyle>
          <a:p>
            <a:r>
              <a:rPr kumimoji="1" lang="ja-JP" altLang="en-US" dirty="0"/>
              <a:t>ここに図を挿入する</a:t>
            </a:r>
          </a:p>
        </p:txBody>
      </p:sp>
      <p:sp>
        <p:nvSpPr>
          <p:cNvPr id="14" name="図プレースホルダー 4">
            <a:extLst>
              <a:ext uri="{FF2B5EF4-FFF2-40B4-BE49-F238E27FC236}">
                <a16:creationId xmlns:a16="http://schemas.microsoft.com/office/drawing/2014/main" id="{DEF52617-5DCB-4713-900E-48F39D644003}"/>
              </a:ext>
            </a:extLst>
          </p:cNvPr>
          <p:cNvSpPr>
            <a:spLocks noGrp="1"/>
          </p:cNvSpPr>
          <p:nvPr>
            <p:ph type="pic" sz="quarter" idx="16" hasCustomPrompt="1"/>
          </p:nvPr>
        </p:nvSpPr>
        <p:spPr>
          <a:xfrm>
            <a:off x="6334126" y="1857676"/>
            <a:ext cx="5341937" cy="4193142"/>
          </a:xfrm>
          <a:prstGeom prst="rect">
            <a:avLst/>
          </a:prstGeom>
        </p:spPr>
        <p:txBody>
          <a:bodyPr/>
          <a:lstStyle>
            <a:lvl1pPr marL="0" indent="0">
              <a:buNone/>
              <a:defRPr sz="1800"/>
            </a:lvl1pPr>
          </a:lstStyle>
          <a:p>
            <a:r>
              <a:rPr kumimoji="1" lang="ja-JP" altLang="en-US" dirty="0"/>
              <a:t>ここに図を挿入する</a:t>
            </a:r>
          </a:p>
        </p:txBody>
      </p:sp>
      <p:sp>
        <p:nvSpPr>
          <p:cNvPr id="16" name="タイトル 1">
            <a:extLst>
              <a:ext uri="{FF2B5EF4-FFF2-40B4-BE49-F238E27FC236}">
                <a16:creationId xmlns:a16="http://schemas.microsoft.com/office/drawing/2014/main" id="{089F25C7-2415-4E6A-8606-7640B2DE5241}"/>
              </a:ext>
            </a:extLst>
          </p:cNvPr>
          <p:cNvSpPr>
            <a:spLocks noGrp="1"/>
          </p:cNvSpPr>
          <p:nvPr>
            <p:ph type="ctrTitle" hasCustomPrompt="1"/>
          </p:nvPr>
        </p:nvSpPr>
        <p:spPr>
          <a:xfrm>
            <a:off x="523137" y="237067"/>
            <a:ext cx="9566658" cy="470919"/>
          </a:xfrm>
          <a:prstGeom prst="rect">
            <a:avLst/>
          </a:prstGeom>
          <a:noFill/>
        </p:spPr>
        <p:txBody>
          <a:bodyPr vert="horz" wrap="square" lIns="0" tIns="0" rIns="0" bIns="0" rtlCol="0" anchor="ctr">
            <a:noAutofit/>
          </a:bodyPr>
          <a:lstStyle>
            <a:lvl1pPr>
              <a:lnSpc>
                <a:spcPct val="100000"/>
              </a:lnSpc>
              <a:defRPr lang="ja-JP" altLang="en-US" sz="2400" b="1" i="0" spc="150" baseline="0" dirty="0">
                <a:solidFill>
                  <a:schemeClr val="tx1"/>
                </a:solidFill>
                <a:latin typeface="+mj-lt"/>
                <a:ea typeface="メイリオ" panose="020B0604030504040204" pitchFamily="50" charset="-128"/>
                <a:cs typeface="メイリオ" panose="020B0604030504040204" pitchFamily="50" charset="-128"/>
              </a:defRPr>
            </a:lvl1pPr>
          </a:lstStyle>
          <a:p>
            <a:pPr marL="0" lvl="0" indent="0">
              <a:spcBef>
                <a:spcPts val="923"/>
              </a:spcBef>
              <a:buFont typeface="Arial"/>
            </a:pPr>
            <a:r>
              <a:rPr kumimoji="1" lang="ja-JP" altLang="en-US" dirty="0"/>
              <a:t>タイトル</a:t>
            </a:r>
          </a:p>
        </p:txBody>
      </p:sp>
      <p:sp>
        <p:nvSpPr>
          <p:cNvPr id="17" name="サブタイトル 2">
            <a:extLst>
              <a:ext uri="{FF2B5EF4-FFF2-40B4-BE49-F238E27FC236}">
                <a16:creationId xmlns:a16="http://schemas.microsoft.com/office/drawing/2014/main" id="{199D3A61-68D8-4E42-A72B-F04D162F7A9A}"/>
              </a:ext>
            </a:extLst>
          </p:cNvPr>
          <p:cNvSpPr>
            <a:spLocks noGrp="1"/>
          </p:cNvSpPr>
          <p:nvPr>
            <p:ph type="subTitle" idx="1" hasCustomPrompt="1"/>
          </p:nvPr>
        </p:nvSpPr>
        <p:spPr>
          <a:xfrm>
            <a:off x="523137" y="807181"/>
            <a:ext cx="11152926" cy="877240"/>
          </a:xfrm>
          <a:prstGeom prst="rect">
            <a:avLst/>
          </a:prstGeom>
        </p:spPr>
        <p:txBody>
          <a:bodyPr vert="horz" lIns="0" tIns="144000" rIns="91440" bIns="144000" rtlCol="0" anchor="t">
            <a:noAutofit/>
          </a:bodyPr>
          <a:lstStyle>
            <a:lvl1pPr marL="0" marR="0" indent="-211026" algn="l" defTabSz="844104" rtl="0" eaLnBrk="1" fontAlgn="auto" latinLnBrk="0" hangingPunct="1">
              <a:lnSpc>
                <a:spcPct val="110000"/>
              </a:lnSpc>
              <a:spcBef>
                <a:spcPct val="0"/>
              </a:spcBef>
              <a:spcAft>
                <a:spcPts val="500"/>
              </a:spcAft>
              <a:buClrTx/>
              <a:buSzTx/>
              <a:buFont typeface="Arial"/>
              <a:buNone/>
              <a:tabLst/>
              <a:defRPr lang="ja-JP" altLang="en-US" sz="1800" b="0" i="0" spc="111">
                <a:solidFill>
                  <a:schemeClr val="accent3"/>
                </a:solidFill>
                <a:latin typeface="+mj-lt"/>
                <a:ea typeface="メイリオ" panose="020B0604030504040204" pitchFamily="50" charset="-128"/>
                <a:cs typeface="メイリオ" panose="020B0604030504040204" pitchFamily="50" charset="-128"/>
              </a:defRPr>
            </a:lvl1pPr>
          </a:lstStyle>
          <a:p>
            <a:pPr marL="0" marR="0" lvl="0" indent="-211026" algn="l" defTabSz="844104" rtl="0" eaLnBrk="1" fontAlgn="auto" latinLnBrk="0" hangingPunct="1">
              <a:lnSpc>
                <a:spcPct val="110000"/>
              </a:lnSpc>
              <a:spcBef>
                <a:spcPct val="0"/>
              </a:spcBef>
              <a:spcAft>
                <a:spcPts val="148"/>
              </a:spcAft>
              <a:buClrTx/>
              <a:buSzTx/>
              <a:buFont typeface="Arial"/>
              <a:buNone/>
              <a:tabLst/>
              <a:defRPr/>
            </a:pPr>
            <a:r>
              <a:rPr kumimoji="1" lang="ja-JP" altLang="en-US" dirty="0"/>
              <a:t>このスライドのコメントを簡潔に記載する。</a:t>
            </a:r>
            <a:r>
              <a:rPr kumimoji="1" lang="en-US" altLang="ja-JP" dirty="0"/>
              <a:t>2</a:t>
            </a:r>
            <a:r>
              <a:rPr kumimoji="1" lang="ja-JP" altLang="en-US" dirty="0"/>
              <a:t>行に収まる分量で記載すること。</a:t>
            </a:r>
            <a:br>
              <a:rPr kumimoji="1" lang="en-US" altLang="ja-JP" dirty="0"/>
            </a:br>
            <a:r>
              <a:rPr kumimoji="1" lang="ja-JP" altLang="en-US" dirty="0"/>
              <a:t>このスライドのコメントを簡潔に記載する。</a:t>
            </a:r>
            <a:r>
              <a:rPr kumimoji="1" lang="en-US" altLang="ja-JP" dirty="0"/>
              <a:t>2</a:t>
            </a:r>
            <a:r>
              <a:rPr kumimoji="1" lang="ja-JP" altLang="en-US" dirty="0"/>
              <a:t>行に収まる分量で記載すること。</a:t>
            </a:r>
            <a:endParaRPr kumimoji="1" lang="en-US" altLang="ja-JP" dirty="0"/>
          </a:p>
        </p:txBody>
      </p:sp>
    </p:spTree>
    <p:extLst>
      <p:ext uri="{BB962C8B-B14F-4D97-AF65-F5344CB8AC3E}">
        <p14:creationId xmlns:p14="http://schemas.microsoft.com/office/powerpoint/2010/main" val="3749123776"/>
      </p:ext>
    </p:extLst>
  </p:cSld>
  <p:clrMapOvr>
    <a:masterClrMapping/>
  </p:clrMapOvr>
  <p:extLst>
    <p:ext uri="{DCECCB84-F9BA-43D5-87BE-67443E8EF086}">
      <p15:sldGuideLst xmlns:p15="http://schemas.microsoft.com/office/powerpoint/2012/main">
        <p15:guide id="12" pos="325" userDrawn="1">
          <p15:clr>
            <a:srgbClr val="5ACBF0"/>
          </p15:clr>
        </p15:guide>
        <p15:guide id="13" pos="7355" userDrawn="1">
          <p15:clr>
            <a:srgbClr val="5ACBF0"/>
          </p15:clr>
        </p15:guide>
        <p15:guide id="14" orient="horz" pos="1253" userDrawn="1">
          <p15:clr>
            <a:srgbClr val="5ACBF0"/>
          </p15:clr>
        </p15:guide>
        <p15:guide id="15" orient="horz" pos="3861" userDrawn="1">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白紙" type="blank">
  <p:cSld name="1_白紙">
    <p:spTree>
      <p:nvGrpSpPr>
        <p:cNvPr id="1" name="Shape 27"/>
        <p:cNvGrpSpPr/>
        <p:nvPr/>
      </p:nvGrpSpPr>
      <p:grpSpPr>
        <a:xfrm>
          <a:off x="0" y="0"/>
          <a:ext cx="0" cy="0"/>
          <a:chOff x="0" y="0"/>
          <a:chExt cx="0" cy="0"/>
        </a:xfrm>
      </p:grpSpPr>
    </p:spTree>
    <p:extLst>
      <p:ext uri="{BB962C8B-B14F-4D97-AF65-F5344CB8AC3E}">
        <p14:creationId xmlns:p14="http://schemas.microsoft.com/office/powerpoint/2010/main" val="5384342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表紙_反転">
    <p:bg>
      <p:bgPr>
        <a:solidFill>
          <a:srgbClr val="071166"/>
        </a:solidFill>
        <a:effectLst/>
      </p:bgPr>
    </p:bg>
    <p:spTree>
      <p:nvGrpSpPr>
        <p:cNvPr id="1" name=""/>
        <p:cNvGrpSpPr/>
        <p:nvPr/>
      </p:nvGrpSpPr>
      <p:grpSpPr>
        <a:xfrm>
          <a:off x="0" y="0"/>
          <a:ext cx="0" cy="0"/>
          <a:chOff x="0" y="0"/>
          <a:chExt cx="0" cy="0"/>
        </a:xfrm>
      </p:grpSpPr>
      <p:sp>
        <p:nvSpPr>
          <p:cNvPr id="3" name="タイトル 13">
            <a:extLst>
              <a:ext uri="{FF2B5EF4-FFF2-40B4-BE49-F238E27FC236}">
                <a16:creationId xmlns:a16="http://schemas.microsoft.com/office/drawing/2014/main" id="{3B0F0C6E-DDA2-490E-B15D-F43A0DB36C70}"/>
              </a:ext>
            </a:extLst>
          </p:cNvPr>
          <p:cNvSpPr>
            <a:spLocks noGrp="1"/>
          </p:cNvSpPr>
          <p:nvPr>
            <p:ph type="title" hasCustomPrompt="1"/>
          </p:nvPr>
        </p:nvSpPr>
        <p:spPr>
          <a:xfrm>
            <a:off x="1353285" y="2558397"/>
            <a:ext cx="9495689" cy="2022022"/>
          </a:xfrm>
          <a:prstGeom prst="rect">
            <a:avLst/>
          </a:prstGeom>
          <a:ln w="3175">
            <a:miter lim="400000"/>
          </a:ln>
        </p:spPr>
        <p:txBody>
          <a:bodyPr wrap="square" lIns="0" tIns="0" rIns="0" bIns="0" anchor="t">
            <a:noAutofit/>
          </a:bodyPr>
          <a:lstStyle>
            <a:lvl1pPr>
              <a:lnSpc>
                <a:spcPct val="110000"/>
              </a:lnSpc>
              <a:defRPr lang="ja-JP" altLang="en-US" sz="6000" b="1" kern="0" spc="11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タイトル</a:t>
            </a:r>
          </a:p>
        </p:txBody>
      </p:sp>
      <p:sp>
        <p:nvSpPr>
          <p:cNvPr id="4" name="テキスト プレースホルダー 15">
            <a:extLst>
              <a:ext uri="{FF2B5EF4-FFF2-40B4-BE49-F238E27FC236}">
                <a16:creationId xmlns:a16="http://schemas.microsoft.com/office/drawing/2014/main" id="{9516FE07-63D4-45A0-BDBB-17835F0A487F}"/>
              </a:ext>
            </a:extLst>
          </p:cNvPr>
          <p:cNvSpPr>
            <a:spLocks noGrp="1"/>
          </p:cNvSpPr>
          <p:nvPr>
            <p:ph type="body" sz="quarter" idx="10" hasCustomPrompt="1"/>
          </p:nvPr>
        </p:nvSpPr>
        <p:spPr>
          <a:xfrm>
            <a:off x="1446418" y="1937507"/>
            <a:ext cx="9495689" cy="340763"/>
          </a:xfrm>
          <a:prstGeom prst="rect">
            <a:avLst/>
          </a:prstGeom>
          <a:ln w="3175">
            <a:miter lim="400000"/>
          </a:ln>
        </p:spPr>
        <p:txBody>
          <a:bodyPr wrap="square" lIns="0" tIns="0" rIns="0" bIns="0" anchor="ctr">
            <a:noAutofit/>
          </a:bodyPr>
          <a:lstStyle>
            <a:lvl1pPr marL="0" indent="0">
              <a:lnSpc>
                <a:spcPct val="110000"/>
              </a:lnSpc>
              <a:buNone/>
              <a:defRPr lang="ja-JP" altLang="en-US" sz="2400" b="0" kern="0" spc="110" baseline="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サブタイトル</a:t>
            </a:r>
          </a:p>
        </p:txBody>
      </p:sp>
      <p:sp>
        <p:nvSpPr>
          <p:cNvPr id="13" name="テキスト プレースホルダー 15">
            <a:extLst>
              <a:ext uri="{FF2B5EF4-FFF2-40B4-BE49-F238E27FC236}">
                <a16:creationId xmlns:a16="http://schemas.microsoft.com/office/drawing/2014/main" id="{C3221262-31B1-4007-8C47-7414E0D75ACB}"/>
              </a:ext>
            </a:extLst>
          </p:cNvPr>
          <p:cNvSpPr>
            <a:spLocks noGrp="1"/>
          </p:cNvSpPr>
          <p:nvPr>
            <p:ph type="body" sz="quarter" idx="11" hasCustomPrompt="1"/>
          </p:nvPr>
        </p:nvSpPr>
        <p:spPr>
          <a:xfrm>
            <a:off x="1353285" y="5210628"/>
            <a:ext cx="9495689" cy="529772"/>
          </a:xfrm>
          <a:prstGeom prst="rect">
            <a:avLst/>
          </a:prstGeom>
          <a:ln w="3175">
            <a:miter lim="400000"/>
          </a:ln>
        </p:spPr>
        <p:txBody>
          <a:bodyPr wrap="square" lIns="0" tIns="0" rIns="0" bIns="0" anchor="ctr">
            <a:noAutofit/>
          </a:bodyPr>
          <a:lstStyle>
            <a:lvl1pPr marL="0" indent="0">
              <a:lnSpc>
                <a:spcPct val="110000"/>
              </a:lnSpc>
              <a:buNone/>
              <a:defRPr lang="ja-JP" altLang="en-US" sz="2400" b="1" kern="0" spc="110" baseline="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作成者</a:t>
            </a:r>
          </a:p>
        </p:txBody>
      </p:sp>
      <p:sp>
        <p:nvSpPr>
          <p:cNvPr id="2" name="テキスト ボックス 1">
            <a:extLst>
              <a:ext uri="{FF2B5EF4-FFF2-40B4-BE49-F238E27FC236}">
                <a16:creationId xmlns:a16="http://schemas.microsoft.com/office/drawing/2014/main" id="{C4F63FD3-3BB4-4F02-B288-5C612B8CBCAC}"/>
              </a:ext>
            </a:extLst>
          </p:cNvPr>
          <p:cNvSpPr txBox="1"/>
          <p:nvPr userDrawn="1"/>
        </p:nvSpPr>
        <p:spPr>
          <a:xfrm>
            <a:off x="9850080" y="6256848"/>
            <a:ext cx="990977" cy="261610"/>
          </a:xfrm>
          <a:prstGeom prst="rect">
            <a:avLst/>
          </a:prstGeom>
          <a:noFill/>
        </p:spPr>
        <p:txBody>
          <a:bodyPr wrap="none" rtlCol="0">
            <a:spAutoFit/>
          </a:bodyPr>
          <a:lstStyle/>
          <a:p>
            <a:r>
              <a:rPr kumimoji="1" lang="en-US" altLang="ja-JP" sz="1100" dirty="0">
                <a:solidFill>
                  <a:schemeClr val="bg1"/>
                </a:solidFill>
              </a:rPr>
              <a:t>Powered by</a:t>
            </a:r>
            <a:endParaRPr kumimoji="1" lang="ja-JP" altLang="en-US" sz="1100" dirty="0">
              <a:solidFill>
                <a:schemeClr val="bg1"/>
              </a:solidFill>
            </a:endParaRPr>
          </a:p>
        </p:txBody>
      </p:sp>
      <p:sp>
        <p:nvSpPr>
          <p:cNvPr id="8" name="正方形/長方形 7">
            <a:extLst>
              <a:ext uri="{FF2B5EF4-FFF2-40B4-BE49-F238E27FC236}">
                <a16:creationId xmlns:a16="http://schemas.microsoft.com/office/drawing/2014/main" id="{FAFD1348-68E9-4653-2217-B9B836FC1442}"/>
              </a:ext>
            </a:extLst>
          </p:cNvPr>
          <p:cNvSpPr/>
          <p:nvPr userDrawn="1"/>
        </p:nvSpPr>
        <p:spPr>
          <a:xfrm>
            <a:off x="0" y="0"/>
            <a:ext cx="16328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a:extLst>
              <a:ext uri="{FF2B5EF4-FFF2-40B4-BE49-F238E27FC236}">
                <a16:creationId xmlns:a16="http://schemas.microsoft.com/office/drawing/2014/main" id="{20B57678-4F69-854B-087B-D3AD37C546CB}"/>
              </a:ext>
            </a:extLst>
          </p:cNvPr>
          <p:cNvPicPr>
            <a:picLocks noChangeAspect="1"/>
          </p:cNvPicPr>
          <p:nvPr userDrawn="1"/>
        </p:nvPicPr>
        <p:blipFill>
          <a:blip r:embed="rId2"/>
          <a:stretch>
            <a:fillRect/>
          </a:stretch>
        </p:blipFill>
        <p:spPr>
          <a:xfrm>
            <a:off x="10850400" y="6213600"/>
            <a:ext cx="828554" cy="244800"/>
          </a:xfrm>
          <a:prstGeom prst="rect">
            <a:avLst/>
          </a:prstGeom>
        </p:spPr>
      </p:pic>
    </p:spTree>
    <p:extLst>
      <p:ext uri="{BB962C8B-B14F-4D97-AF65-F5344CB8AC3E}">
        <p14:creationId xmlns:p14="http://schemas.microsoft.com/office/powerpoint/2010/main" val="24882121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表紙_写真1">
    <p:bg>
      <p:bgPr>
        <a:solidFill>
          <a:schemeClr val="bg1"/>
        </a:solidFill>
        <a:effectLst/>
      </p:bgPr>
    </p:bg>
    <p:spTree>
      <p:nvGrpSpPr>
        <p:cNvPr id="1" name=""/>
        <p:cNvGrpSpPr/>
        <p:nvPr/>
      </p:nvGrpSpPr>
      <p:grpSpPr>
        <a:xfrm>
          <a:off x="0" y="0"/>
          <a:ext cx="0" cy="0"/>
          <a:chOff x="0" y="0"/>
          <a:chExt cx="0" cy="0"/>
        </a:xfrm>
      </p:grpSpPr>
      <p:sp>
        <p:nvSpPr>
          <p:cNvPr id="9" name="図プレースホルダー 7">
            <a:extLst>
              <a:ext uri="{FF2B5EF4-FFF2-40B4-BE49-F238E27FC236}">
                <a16:creationId xmlns:a16="http://schemas.microsoft.com/office/drawing/2014/main" id="{379B0C67-E05B-DA6E-C25C-1F9BB0F16BAF}"/>
              </a:ext>
            </a:extLst>
          </p:cNvPr>
          <p:cNvSpPr>
            <a:spLocks noGrp="1"/>
          </p:cNvSpPr>
          <p:nvPr>
            <p:ph type="pic" sz="quarter" idx="14" hasCustomPrompt="1"/>
          </p:nvPr>
        </p:nvSpPr>
        <p:spPr>
          <a:xfrm>
            <a:off x="163286" y="0"/>
            <a:ext cx="12028714" cy="6858000"/>
          </a:xfrm>
          <a:prstGeom prst="rect">
            <a:avLst/>
          </a:prstGeom>
          <a:solidFill>
            <a:schemeClr val="bg1">
              <a:lumMod val="85000"/>
            </a:schemeClr>
          </a:solidFill>
        </p:spPr>
        <p:txBody>
          <a:bodyPr anchor="ctr"/>
          <a:lstStyle>
            <a:lvl1pPr marL="0" indent="0" algn="ctr">
              <a:buNone/>
              <a:defRPr sz="2000"/>
            </a:lvl1pPr>
          </a:lstStyle>
          <a:p>
            <a:r>
              <a:rPr kumimoji="1" lang="ja-JP" altLang="en-US" dirty="0"/>
              <a:t>写真を挿入する</a:t>
            </a:r>
          </a:p>
        </p:txBody>
      </p:sp>
      <p:sp>
        <p:nvSpPr>
          <p:cNvPr id="14" name="タイトル 13">
            <a:extLst>
              <a:ext uri="{FF2B5EF4-FFF2-40B4-BE49-F238E27FC236}">
                <a16:creationId xmlns:a16="http://schemas.microsoft.com/office/drawing/2014/main" id="{5965514C-66B9-9C90-2FC2-65ACA61EF99F}"/>
              </a:ext>
            </a:extLst>
          </p:cNvPr>
          <p:cNvSpPr>
            <a:spLocks noGrp="1"/>
          </p:cNvSpPr>
          <p:nvPr>
            <p:ph type="title" hasCustomPrompt="1"/>
          </p:nvPr>
        </p:nvSpPr>
        <p:spPr>
          <a:xfrm>
            <a:off x="847931" y="1182563"/>
            <a:ext cx="9495689" cy="2022022"/>
          </a:xfrm>
          <a:prstGeom prst="rect">
            <a:avLst/>
          </a:prstGeom>
          <a:ln w="3175">
            <a:miter lim="400000"/>
          </a:ln>
        </p:spPr>
        <p:txBody>
          <a:bodyPr wrap="square" lIns="0" tIns="0" rIns="0" bIns="0" anchor="t">
            <a:noAutofit/>
          </a:bodyPr>
          <a:lstStyle>
            <a:lvl1pPr>
              <a:lnSpc>
                <a:spcPct val="110000"/>
              </a:lnSpc>
              <a:defRPr lang="ja-JP" altLang="en-US" sz="6000" b="1" kern="0" spc="11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タイトル</a:t>
            </a:r>
          </a:p>
        </p:txBody>
      </p:sp>
      <p:sp>
        <p:nvSpPr>
          <p:cNvPr id="15" name="テキスト プレースホルダー 15">
            <a:extLst>
              <a:ext uri="{FF2B5EF4-FFF2-40B4-BE49-F238E27FC236}">
                <a16:creationId xmlns:a16="http://schemas.microsoft.com/office/drawing/2014/main" id="{43D4A0AF-A60A-BC31-3ACF-44F827F9BC2C}"/>
              </a:ext>
            </a:extLst>
          </p:cNvPr>
          <p:cNvSpPr>
            <a:spLocks noGrp="1"/>
          </p:cNvSpPr>
          <p:nvPr>
            <p:ph type="body" sz="quarter" idx="10" hasCustomPrompt="1"/>
          </p:nvPr>
        </p:nvSpPr>
        <p:spPr>
          <a:xfrm>
            <a:off x="941064" y="561673"/>
            <a:ext cx="9495689" cy="340763"/>
          </a:xfrm>
          <a:prstGeom prst="rect">
            <a:avLst/>
          </a:prstGeom>
          <a:ln w="3175">
            <a:miter lim="400000"/>
          </a:ln>
        </p:spPr>
        <p:txBody>
          <a:bodyPr wrap="square" lIns="0" tIns="0" rIns="0" bIns="0" anchor="ctr">
            <a:noAutofit/>
          </a:bodyPr>
          <a:lstStyle>
            <a:lvl1pPr marL="0" indent="0">
              <a:lnSpc>
                <a:spcPct val="110000"/>
              </a:lnSpc>
              <a:buNone/>
              <a:defRPr lang="ja-JP" altLang="en-US" sz="2400" b="0" kern="0" spc="110" baseline="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サブタイトル</a:t>
            </a:r>
          </a:p>
        </p:txBody>
      </p:sp>
      <p:sp>
        <p:nvSpPr>
          <p:cNvPr id="16" name="テキスト プレースホルダー 15">
            <a:extLst>
              <a:ext uri="{FF2B5EF4-FFF2-40B4-BE49-F238E27FC236}">
                <a16:creationId xmlns:a16="http://schemas.microsoft.com/office/drawing/2014/main" id="{F9DC7B59-B661-C9E4-68D3-BFF6ACD5349B}"/>
              </a:ext>
            </a:extLst>
          </p:cNvPr>
          <p:cNvSpPr>
            <a:spLocks noGrp="1"/>
          </p:cNvSpPr>
          <p:nvPr>
            <p:ph type="body" sz="quarter" idx="11" hasCustomPrompt="1"/>
          </p:nvPr>
        </p:nvSpPr>
        <p:spPr>
          <a:xfrm>
            <a:off x="847931" y="5892648"/>
            <a:ext cx="9495689" cy="529772"/>
          </a:xfrm>
          <a:prstGeom prst="rect">
            <a:avLst/>
          </a:prstGeom>
          <a:ln w="3175">
            <a:miter lim="400000"/>
          </a:ln>
        </p:spPr>
        <p:txBody>
          <a:bodyPr wrap="square" lIns="0" tIns="0" rIns="0" bIns="0" anchor="ctr">
            <a:noAutofit/>
          </a:bodyPr>
          <a:lstStyle>
            <a:lvl1pPr marL="0" indent="0">
              <a:lnSpc>
                <a:spcPct val="110000"/>
              </a:lnSpc>
              <a:buNone/>
              <a:defRPr lang="ja-JP" altLang="en-US" sz="2400" b="1" kern="0" spc="110" baseline="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作成者</a:t>
            </a:r>
          </a:p>
        </p:txBody>
      </p:sp>
      <p:sp>
        <p:nvSpPr>
          <p:cNvPr id="17" name="正方形/長方形 16">
            <a:extLst>
              <a:ext uri="{FF2B5EF4-FFF2-40B4-BE49-F238E27FC236}">
                <a16:creationId xmlns:a16="http://schemas.microsoft.com/office/drawing/2014/main" id="{BBB44209-A858-544D-03D7-4E5F60E798B5}"/>
              </a:ext>
            </a:extLst>
          </p:cNvPr>
          <p:cNvSpPr/>
          <p:nvPr userDrawn="1"/>
        </p:nvSpPr>
        <p:spPr>
          <a:xfrm>
            <a:off x="0" y="0"/>
            <a:ext cx="163286" cy="6858000"/>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4032898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表紙_写真2">
    <p:bg>
      <p:bgPr>
        <a:solidFill>
          <a:schemeClr val="bg1"/>
        </a:solidFill>
        <a:effectLst/>
      </p:bgPr>
    </p:bg>
    <p:spTree>
      <p:nvGrpSpPr>
        <p:cNvPr id="1" name=""/>
        <p:cNvGrpSpPr/>
        <p:nvPr/>
      </p:nvGrpSpPr>
      <p:grpSpPr>
        <a:xfrm>
          <a:off x="0" y="0"/>
          <a:ext cx="0" cy="0"/>
          <a:chOff x="0" y="0"/>
          <a:chExt cx="0" cy="0"/>
        </a:xfrm>
      </p:grpSpPr>
      <p:sp>
        <p:nvSpPr>
          <p:cNvPr id="9" name="図プレースホルダー 7">
            <a:extLst>
              <a:ext uri="{FF2B5EF4-FFF2-40B4-BE49-F238E27FC236}">
                <a16:creationId xmlns:a16="http://schemas.microsoft.com/office/drawing/2014/main" id="{379B0C67-E05B-DA6E-C25C-1F9BB0F16BAF}"/>
              </a:ext>
            </a:extLst>
          </p:cNvPr>
          <p:cNvSpPr>
            <a:spLocks noGrp="1"/>
          </p:cNvSpPr>
          <p:nvPr>
            <p:ph type="pic" sz="quarter" idx="14" hasCustomPrompt="1"/>
          </p:nvPr>
        </p:nvSpPr>
        <p:spPr>
          <a:xfrm>
            <a:off x="0" y="0"/>
            <a:ext cx="4427621" cy="6858000"/>
          </a:xfrm>
          <a:prstGeom prst="rect">
            <a:avLst/>
          </a:prstGeom>
          <a:solidFill>
            <a:schemeClr val="bg1">
              <a:lumMod val="85000"/>
            </a:schemeClr>
          </a:solidFill>
        </p:spPr>
        <p:txBody>
          <a:bodyPr anchor="ctr"/>
          <a:lstStyle>
            <a:lvl1pPr marL="0" indent="0" algn="ctr">
              <a:buNone/>
              <a:defRPr sz="2000"/>
            </a:lvl1pPr>
          </a:lstStyle>
          <a:p>
            <a:r>
              <a:rPr kumimoji="1" lang="ja-JP" altLang="en-US" dirty="0"/>
              <a:t>写真を挿入する</a:t>
            </a:r>
          </a:p>
        </p:txBody>
      </p:sp>
      <p:sp>
        <p:nvSpPr>
          <p:cNvPr id="8" name="タイトル 13">
            <a:extLst>
              <a:ext uri="{FF2B5EF4-FFF2-40B4-BE49-F238E27FC236}">
                <a16:creationId xmlns:a16="http://schemas.microsoft.com/office/drawing/2014/main" id="{C33C6D5F-7A19-C3A9-252C-2A9F7A54262C}"/>
              </a:ext>
            </a:extLst>
          </p:cNvPr>
          <p:cNvSpPr>
            <a:spLocks noGrp="1"/>
          </p:cNvSpPr>
          <p:nvPr>
            <p:ph type="title" hasCustomPrompt="1"/>
          </p:nvPr>
        </p:nvSpPr>
        <p:spPr>
          <a:xfrm>
            <a:off x="4970567" y="2558397"/>
            <a:ext cx="6809212" cy="2022022"/>
          </a:xfrm>
          <a:prstGeom prst="rect">
            <a:avLst/>
          </a:prstGeom>
          <a:ln w="3175">
            <a:miter lim="400000"/>
          </a:ln>
        </p:spPr>
        <p:txBody>
          <a:bodyPr wrap="square" lIns="0" tIns="0" rIns="0" bIns="0" anchor="t">
            <a:noAutofit/>
          </a:bodyPr>
          <a:lstStyle>
            <a:lvl1pPr>
              <a:lnSpc>
                <a:spcPct val="110000"/>
              </a:lnSpc>
              <a:defRPr lang="ja-JP" altLang="en-US" sz="4800" b="1" kern="0" spc="110" baseline="0">
                <a:solidFill>
                  <a:srgbClr val="071166"/>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タイトル</a:t>
            </a:r>
          </a:p>
        </p:txBody>
      </p:sp>
      <p:sp>
        <p:nvSpPr>
          <p:cNvPr id="10" name="テキスト プレースホルダー 15">
            <a:extLst>
              <a:ext uri="{FF2B5EF4-FFF2-40B4-BE49-F238E27FC236}">
                <a16:creationId xmlns:a16="http://schemas.microsoft.com/office/drawing/2014/main" id="{6BEA1C91-8BE5-2144-1027-9A7BE620910E}"/>
              </a:ext>
            </a:extLst>
          </p:cNvPr>
          <p:cNvSpPr>
            <a:spLocks noGrp="1"/>
          </p:cNvSpPr>
          <p:nvPr>
            <p:ph type="body" sz="quarter" idx="10" hasCustomPrompt="1"/>
          </p:nvPr>
        </p:nvSpPr>
        <p:spPr>
          <a:xfrm>
            <a:off x="5063700" y="1937507"/>
            <a:ext cx="6716079" cy="340763"/>
          </a:xfrm>
          <a:prstGeom prst="rect">
            <a:avLst/>
          </a:prstGeom>
          <a:ln w="3175">
            <a:miter lim="400000"/>
          </a:ln>
        </p:spPr>
        <p:txBody>
          <a:bodyPr wrap="square" lIns="0" tIns="0" rIns="0" bIns="0" anchor="ctr">
            <a:noAutofit/>
          </a:bodyPr>
          <a:lstStyle>
            <a:lvl1pPr marL="0" indent="0">
              <a:lnSpc>
                <a:spcPct val="110000"/>
              </a:lnSpc>
              <a:buNone/>
              <a:defRPr lang="ja-JP" altLang="en-US" sz="2400" b="0" kern="0" spc="11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サブタイトル</a:t>
            </a:r>
          </a:p>
        </p:txBody>
      </p:sp>
      <p:pic>
        <p:nvPicPr>
          <p:cNvPr id="13" name="図 12" descr="ロゴ&#10;&#10;低い精度で自動的に生成された説明">
            <a:extLst>
              <a:ext uri="{FF2B5EF4-FFF2-40B4-BE49-F238E27FC236}">
                <a16:creationId xmlns:a16="http://schemas.microsoft.com/office/drawing/2014/main" id="{34C8867E-B9C4-7330-A8F8-2DB36982F189}"/>
              </a:ext>
            </a:extLst>
          </p:cNvPr>
          <p:cNvPicPr>
            <a:picLocks noChangeAspect="1"/>
          </p:cNvPicPr>
          <p:nvPr userDrawn="1"/>
        </p:nvPicPr>
        <p:blipFill>
          <a:blip r:embed="rId2"/>
          <a:stretch>
            <a:fillRect/>
          </a:stretch>
        </p:blipFill>
        <p:spPr>
          <a:xfrm>
            <a:off x="10942107" y="6134391"/>
            <a:ext cx="837672" cy="243472"/>
          </a:xfrm>
          <a:prstGeom prst="rect">
            <a:avLst/>
          </a:prstGeom>
        </p:spPr>
      </p:pic>
      <p:sp>
        <p:nvSpPr>
          <p:cNvPr id="17" name="テキスト ボックス 16">
            <a:extLst>
              <a:ext uri="{FF2B5EF4-FFF2-40B4-BE49-F238E27FC236}">
                <a16:creationId xmlns:a16="http://schemas.microsoft.com/office/drawing/2014/main" id="{FC8A3791-B761-FE79-FC0E-6DCE76322822}"/>
              </a:ext>
            </a:extLst>
          </p:cNvPr>
          <p:cNvSpPr txBox="1"/>
          <p:nvPr userDrawn="1"/>
        </p:nvSpPr>
        <p:spPr>
          <a:xfrm>
            <a:off x="9943213" y="6177290"/>
            <a:ext cx="990977" cy="261610"/>
          </a:xfrm>
          <a:prstGeom prst="rect">
            <a:avLst/>
          </a:prstGeom>
          <a:noFill/>
        </p:spPr>
        <p:txBody>
          <a:bodyPr wrap="none" rtlCol="0">
            <a:spAutoFit/>
          </a:bodyPr>
          <a:lstStyle/>
          <a:p>
            <a:r>
              <a:rPr kumimoji="1" lang="en-US" altLang="ja-JP" sz="1100" dirty="0">
                <a:solidFill>
                  <a:schemeClr val="tx1"/>
                </a:solidFill>
              </a:rPr>
              <a:t>Powered by</a:t>
            </a:r>
            <a:endParaRPr kumimoji="1" lang="ja-JP" altLang="en-US" sz="1100" dirty="0">
              <a:solidFill>
                <a:schemeClr val="tx1"/>
              </a:solidFill>
            </a:endParaRPr>
          </a:p>
        </p:txBody>
      </p:sp>
      <p:sp>
        <p:nvSpPr>
          <p:cNvPr id="18" name="テキスト プレースホルダー 15">
            <a:extLst>
              <a:ext uri="{FF2B5EF4-FFF2-40B4-BE49-F238E27FC236}">
                <a16:creationId xmlns:a16="http://schemas.microsoft.com/office/drawing/2014/main" id="{49F9B941-8655-CE03-F2EE-6CA438B1312C}"/>
              </a:ext>
            </a:extLst>
          </p:cNvPr>
          <p:cNvSpPr>
            <a:spLocks noGrp="1"/>
          </p:cNvSpPr>
          <p:nvPr>
            <p:ph type="body" sz="quarter" idx="11" hasCustomPrompt="1"/>
          </p:nvPr>
        </p:nvSpPr>
        <p:spPr>
          <a:xfrm>
            <a:off x="4970567" y="5926410"/>
            <a:ext cx="4964729" cy="529772"/>
          </a:xfrm>
          <a:prstGeom prst="rect">
            <a:avLst/>
          </a:prstGeom>
          <a:ln w="3175">
            <a:miter lim="400000"/>
          </a:ln>
        </p:spPr>
        <p:txBody>
          <a:bodyPr wrap="square" lIns="0" tIns="0" rIns="0" bIns="0" anchor="ctr">
            <a:noAutofit/>
          </a:bodyPr>
          <a:lstStyle>
            <a:lvl1pPr marL="0" indent="0">
              <a:lnSpc>
                <a:spcPct val="110000"/>
              </a:lnSpc>
              <a:buNone/>
              <a:defRPr lang="ja-JP" altLang="en-US" sz="2400" b="1" kern="0" spc="11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作成者</a:t>
            </a:r>
          </a:p>
        </p:txBody>
      </p:sp>
    </p:spTree>
    <p:extLst>
      <p:ext uri="{BB962C8B-B14F-4D97-AF65-F5344CB8AC3E}">
        <p14:creationId xmlns:p14="http://schemas.microsoft.com/office/powerpoint/2010/main" val="31823306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表紙_写真3">
    <p:bg>
      <p:bgPr>
        <a:solidFill>
          <a:srgbClr val="071166"/>
        </a:solidFill>
        <a:effectLst/>
      </p:bgPr>
    </p:bg>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14001BF5-FDE0-AFB9-BE4B-6E551832103E}"/>
              </a:ext>
            </a:extLst>
          </p:cNvPr>
          <p:cNvPicPr>
            <a:picLocks noChangeAspect="1"/>
          </p:cNvPicPr>
          <p:nvPr userDrawn="1"/>
        </p:nvPicPr>
        <p:blipFill>
          <a:blip r:embed="rId2"/>
          <a:stretch>
            <a:fillRect/>
          </a:stretch>
        </p:blipFill>
        <p:spPr>
          <a:xfrm>
            <a:off x="6438065" y="6130036"/>
            <a:ext cx="846717" cy="247827"/>
          </a:xfrm>
          <a:prstGeom prst="rect">
            <a:avLst/>
          </a:prstGeom>
        </p:spPr>
      </p:pic>
      <p:sp>
        <p:nvSpPr>
          <p:cNvPr id="9" name="図プレースホルダー 7">
            <a:extLst>
              <a:ext uri="{FF2B5EF4-FFF2-40B4-BE49-F238E27FC236}">
                <a16:creationId xmlns:a16="http://schemas.microsoft.com/office/drawing/2014/main" id="{379B0C67-E05B-DA6E-C25C-1F9BB0F16BAF}"/>
              </a:ext>
            </a:extLst>
          </p:cNvPr>
          <p:cNvSpPr>
            <a:spLocks noGrp="1"/>
          </p:cNvSpPr>
          <p:nvPr>
            <p:ph type="pic" sz="quarter" idx="14" hasCustomPrompt="1"/>
          </p:nvPr>
        </p:nvSpPr>
        <p:spPr>
          <a:xfrm>
            <a:off x="7764379" y="0"/>
            <a:ext cx="4427621" cy="6858000"/>
          </a:xfrm>
          <a:prstGeom prst="rect">
            <a:avLst/>
          </a:prstGeom>
          <a:solidFill>
            <a:schemeClr val="bg1">
              <a:lumMod val="85000"/>
            </a:schemeClr>
          </a:solidFill>
        </p:spPr>
        <p:txBody>
          <a:bodyPr anchor="ctr"/>
          <a:lstStyle>
            <a:lvl1pPr marL="0" indent="0" algn="ctr">
              <a:buNone/>
              <a:defRPr sz="2000"/>
            </a:lvl1pPr>
          </a:lstStyle>
          <a:p>
            <a:r>
              <a:rPr kumimoji="1" lang="ja-JP" altLang="en-US" dirty="0"/>
              <a:t>写真を挿入する</a:t>
            </a:r>
          </a:p>
        </p:txBody>
      </p:sp>
      <p:sp>
        <p:nvSpPr>
          <p:cNvPr id="2" name="テキスト ボックス 1">
            <a:extLst>
              <a:ext uri="{FF2B5EF4-FFF2-40B4-BE49-F238E27FC236}">
                <a16:creationId xmlns:a16="http://schemas.microsoft.com/office/drawing/2014/main" id="{C4F63FD3-3BB4-4F02-B288-5C612B8CBCAC}"/>
              </a:ext>
            </a:extLst>
          </p:cNvPr>
          <p:cNvSpPr txBox="1"/>
          <p:nvPr userDrawn="1"/>
        </p:nvSpPr>
        <p:spPr>
          <a:xfrm>
            <a:off x="5448216" y="6177290"/>
            <a:ext cx="990977" cy="261610"/>
          </a:xfrm>
          <a:prstGeom prst="rect">
            <a:avLst/>
          </a:prstGeom>
          <a:noFill/>
        </p:spPr>
        <p:txBody>
          <a:bodyPr wrap="none" rtlCol="0">
            <a:spAutoFit/>
          </a:bodyPr>
          <a:lstStyle/>
          <a:p>
            <a:r>
              <a:rPr kumimoji="1" lang="en-US" altLang="ja-JP" sz="1100" dirty="0">
                <a:solidFill>
                  <a:schemeClr val="bg1"/>
                </a:solidFill>
              </a:rPr>
              <a:t>Powered by</a:t>
            </a:r>
            <a:endParaRPr kumimoji="1" lang="ja-JP" altLang="en-US" sz="1100" dirty="0">
              <a:solidFill>
                <a:schemeClr val="bg1"/>
              </a:solidFill>
            </a:endParaRPr>
          </a:p>
        </p:txBody>
      </p:sp>
      <p:sp>
        <p:nvSpPr>
          <p:cNvPr id="12" name="タイトル 13">
            <a:extLst>
              <a:ext uri="{FF2B5EF4-FFF2-40B4-BE49-F238E27FC236}">
                <a16:creationId xmlns:a16="http://schemas.microsoft.com/office/drawing/2014/main" id="{A8100CBE-4D0E-A0CB-FBDA-1930F019398C}"/>
              </a:ext>
            </a:extLst>
          </p:cNvPr>
          <p:cNvSpPr>
            <a:spLocks noGrp="1"/>
          </p:cNvSpPr>
          <p:nvPr>
            <p:ph type="title" hasCustomPrompt="1"/>
          </p:nvPr>
        </p:nvSpPr>
        <p:spPr>
          <a:xfrm>
            <a:off x="475570" y="1556108"/>
            <a:ext cx="6809212" cy="2022022"/>
          </a:xfrm>
          <a:prstGeom prst="rect">
            <a:avLst/>
          </a:prstGeom>
          <a:ln w="3175">
            <a:miter lim="400000"/>
          </a:ln>
        </p:spPr>
        <p:txBody>
          <a:bodyPr wrap="square" lIns="0" tIns="0" rIns="0" bIns="0" anchor="t">
            <a:noAutofit/>
          </a:bodyPr>
          <a:lstStyle>
            <a:lvl1pPr>
              <a:lnSpc>
                <a:spcPct val="110000"/>
              </a:lnSpc>
              <a:defRPr lang="ja-JP" altLang="en-US" sz="6000" b="1" kern="0" spc="110" baseline="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タイトル</a:t>
            </a:r>
          </a:p>
        </p:txBody>
      </p:sp>
      <p:sp>
        <p:nvSpPr>
          <p:cNvPr id="13" name="テキスト プレースホルダー 15">
            <a:extLst>
              <a:ext uri="{FF2B5EF4-FFF2-40B4-BE49-F238E27FC236}">
                <a16:creationId xmlns:a16="http://schemas.microsoft.com/office/drawing/2014/main" id="{0E760F1C-9EE9-2C0E-302D-8035C9056B56}"/>
              </a:ext>
            </a:extLst>
          </p:cNvPr>
          <p:cNvSpPr>
            <a:spLocks noGrp="1"/>
          </p:cNvSpPr>
          <p:nvPr>
            <p:ph type="body" sz="quarter" idx="10" hasCustomPrompt="1"/>
          </p:nvPr>
        </p:nvSpPr>
        <p:spPr>
          <a:xfrm>
            <a:off x="568703" y="935218"/>
            <a:ext cx="6716079" cy="340763"/>
          </a:xfrm>
          <a:prstGeom prst="rect">
            <a:avLst/>
          </a:prstGeom>
          <a:ln w="3175">
            <a:miter lim="400000"/>
          </a:ln>
        </p:spPr>
        <p:txBody>
          <a:bodyPr wrap="square" lIns="0" tIns="0" rIns="0" bIns="0" anchor="ctr">
            <a:noAutofit/>
          </a:bodyPr>
          <a:lstStyle>
            <a:lvl1pPr marL="0" indent="0">
              <a:lnSpc>
                <a:spcPct val="110000"/>
              </a:lnSpc>
              <a:buNone/>
              <a:defRPr lang="ja-JP" altLang="en-US" sz="2400" b="0" kern="0" spc="110" baseline="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サブタイトル</a:t>
            </a:r>
          </a:p>
        </p:txBody>
      </p:sp>
      <p:sp>
        <p:nvSpPr>
          <p:cNvPr id="14" name="テキスト プレースホルダー 15">
            <a:extLst>
              <a:ext uri="{FF2B5EF4-FFF2-40B4-BE49-F238E27FC236}">
                <a16:creationId xmlns:a16="http://schemas.microsoft.com/office/drawing/2014/main" id="{80F1EC6B-E188-55FD-BA46-71687CE9B8E8}"/>
              </a:ext>
            </a:extLst>
          </p:cNvPr>
          <p:cNvSpPr>
            <a:spLocks noGrp="1"/>
          </p:cNvSpPr>
          <p:nvPr>
            <p:ph type="body" sz="quarter" idx="11" hasCustomPrompt="1"/>
          </p:nvPr>
        </p:nvSpPr>
        <p:spPr>
          <a:xfrm>
            <a:off x="475570" y="5926410"/>
            <a:ext cx="4964729" cy="529772"/>
          </a:xfrm>
          <a:prstGeom prst="rect">
            <a:avLst/>
          </a:prstGeom>
          <a:ln w="3175">
            <a:miter lim="400000"/>
          </a:ln>
        </p:spPr>
        <p:txBody>
          <a:bodyPr wrap="square" lIns="0" tIns="0" rIns="0" bIns="0" anchor="ctr">
            <a:noAutofit/>
          </a:bodyPr>
          <a:lstStyle>
            <a:lvl1pPr marL="0" indent="0">
              <a:lnSpc>
                <a:spcPct val="110000"/>
              </a:lnSpc>
              <a:buNone/>
              <a:defRPr lang="ja-JP" altLang="en-US" sz="2400" b="1" kern="0" spc="110" baseline="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作成者</a:t>
            </a:r>
          </a:p>
        </p:txBody>
      </p:sp>
    </p:spTree>
    <p:extLst>
      <p:ext uri="{BB962C8B-B14F-4D97-AF65-F5344CB8AC3E}">
        <p14:creationId xmlns:p14="http://schemas.microsoft.com/office/powerpoint/2010/main" val="5309305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表紙_パターン1">
    <p:spTree>
      <p:nvGrpSpPr>
        <p:cNvPr id="1" name=""/>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82442588-4F19-4111-9955-1284AB1BA8B4}"/>
              </a:ext>
            </a:extLst>
          </p:cNvPr>
          <p:cNvGrpSpPr/>
          <p:nvPr userDrawn="1"/>
        </p:nvGrpSpPr>
        <p:grpSpPr>
          <a:xfrm flipH="1">
            <a:off x="-2102728" y="-2637508"/>
            <a:ext cx="16768280" cy="11930590"/>
            <a:chOff x="-2102728" y="-2637508"/>
            <a:chExt cx="16768280" cy="11930590"/>
          </a:xfrm>
        </p:grpSpPr>
        <p:sp>
          <p:nvSpPr>
            <p:cNvPr id="13" name="楕円 7">
              <a:extLst>
                <a:ext uri="{FF2B5EF4-FFF2-40B4-BE49-F238E27FC236}">
                  <a16:creationId xmlns:a16="http://schemas.microsoft.com/office/drawing/2014/main" id="{035C5413-3E7C-4BAA-995D-67D99842FF16}"/>
                </a:ext>
              </a:extLst>
            </p:cNvPr>
            <p:cNvSpPr/>
            <p:nvPr userDrawn="1"/>
          </p:nvSpPr>
          <p:spPr>
            <a:xfrm rot="4185704" flipH="1">
              <a:off x="8549911" y="-1955589"/>
              <a:ext cx="6797560" cy="5433722"/>
            </a:xfrm>
            <a:custGeom>
              <a:avLst/>
              <a:gdLst>
                <a:gd name="connsiteX0" fmla="*/ 0 w 4445000"/>
                <a:gd name="connsiteY0" fmla="*/ 1490134 h 2980267"/>
                <a:gd name="connsiteX1" fmla="*/ 2222500 w 4445000"/>
                <a:gd name="connsiteY1" fmla="*/ 0 h 2980267"/>
                <a:gd name="connsiteX2" fmla="*/ 4445000 w 4445000"/>
                <a:gd name="connsiteY2" fmla="*/ 1490134 h 2980267"/>
                <a:gd name="connsiteX3" fmla="*/ 2222500 w 4445000"/>
                <a:gd name="connsiteY3" fmla="*/ 2980268 h 2980267"/>
                <a:gd name="connsiteX4" fmla="*/ 0 w 4445000"/>
                <a:gd name="connsiteY4" fmla="*/ 1490134 h 2980267"/>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3250135"/>
                <a:gd name="connsiteX1" fmla="*/ 2222500 w 4445000"/>
                <a:gd name="connsiteY1" fmla="*/ 11910 h 3250135"/>
                <a:gd name="connsiteX2" fmla="*/ 4445000 w 4445000"/>
                <a:gd name="connsiteY2" fmla="*/ 1502044 h 3250135"/>
                <a:gd name="connsiteX3" fmla="*/ 2222500 w 4445000"/>
                <a:gd name="connsiteY3" fmla="*/ 2992178 h 3250135"/>
                <a:gd name="connsiteX4" fmla="*/ 0 w 4445000"/>
                <a:gd name="connsiteY4" fmla="*/ 1502044 h 3250135"/>
                <a:gd name="connsiteX0" fmla="*/ 0 w 4445000"/>
                <a:gd name="connsiteY0" fmla="*/ 1502044 h 3553171"/>
                <a:gd name="connsiteX1" fmla="*/ 2222500 w 4445000"/>
                <a:gd name="connsiteY1" fmla="*/ 11910 h 3553171"/>
                <a:gd name="connsiteX2" fmla="*/ 4445000 w 4445000"/>
                <a:gd name="connsiteY2" fmla="*/ 1502044 h 3553171"/>
                <a:gd name="connsiteX3" fmla="*/ 2222500 w 4445000"/>
                <a:gd name="connsiteY3" fmla="*/ 2992178 h 3553171"/>
                <a:gd name="connsiteX4" fmla="*/ 0 w 4445000"/>
                <a:gd name="connsiteY4" fmla="*/ 1502044 h 355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00" h="3553171">
                  <a:moveTo>
                    <a:pt x="0" y="1502044"/>
                  </a:moveTo>
                  <a:cubicBezTo>
                    <a:pt x="0" y="679066"/>
                    <a:pt x="233047" y="-106623"/>
                    <a:pt x="2222500" y="11910"/>
                  </a:cubicBezTo>
                  <a:cubicBezTo>
                    <a:pt x="4211953" y="130443"/>
                    <a:pt x="4445000" y="679066"/>
                    <a:pt x="4445000" y="1502044"/>
                  </a:cubicBezTo>
                  <a:cubicBezTo>
                    <a:pt x="4368800" y="2883822"/>
                    <a:pt x="2781086" y="4397645"/>
                    <a:pt x="2222500" y="2992178"/>
                  </a:cubicBezTo>
                  <a:cubicBezTo>
                    <a:pt x="1663914" y="1586711"/>
                    <a:pt x="0" y="2325022"/>
                    <a:pt x="0" y="1502044"/>
                  </a:cubicBezTo>
                  <a:close/>
                </a:path>
              </a:pathLst>
            </a:custGeom>
            <a:solidFill>
              <a:srgbClr val="071166">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楕円 7">
              <a:extLst>
                <a:ext uri="{FF2B5EF4-FFF2-40B4-BE49-F238E27FC236}">
                  <a16:creationId xmlns:a16="http://schemas.microsoft.com/office/drawing/2014/main" id="{02445D96-1D52-4A15-91BF-CFBC9C500153}"/>
                </a:ext>
              </a:extLst>
            </p:cNvPr>
            <p:cNvSpPr/>
            <p:nvPr userDrawn="1"/>
          </p:nvSpPr>
          <p:spPr>
            <a:xfrm rot="1928853" flipH="1">
              <a:off x="7657460" y="-1467605"/>
              <a:ext cx="6772780" cy="3765502"/>
            </a:xfrm>
            <a:custGeom>
              <a:avLst/>
              <a:gdLst>
                <a:gd name="connsiteX0" fmla="*/ 0 w 4445000"/>
                <a:gd name="connsiteY0" fmla="*/ 1490134 h 2980267"/>
                <a:gd name="connsiteX1" fmla="*/ 2222500 w 4445000"/>
                <a:gd name="connsiteY1" fmla="*/ 0 h 2980267"/>
                <a:gd name="connsiteX2" fmla="*/ 4445000 w 4445000"/>
                <a:gd name="connsiteY2" fmla="*/ 1490134 h 2980267"/>
                <a:gd name="connsiteX3" fmla="*/ 2222500 w 4445000"/>
                <a:gd name="connsiteY3" fmla="*/ 2980268 h 2980267"/>
                <a:gd name="connsiteX4" fmla="*/ 0 w 4445000"/>
                <a:gd name="connsiteY4" fmla="*/ 1490134 h 2980267"/>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3250135"/>
                <a:gd name="connsiteX1" fmla="*/ 2222500 w 4445000"/>
                <a:gd name="connsiteY1" fmla="*/ 11910 h 3250135"/>
                <a:gd name="connsiteX2" fmla="*/ 4445000 w 4445000"/>
                <a:gd name="connsiteY2" fmla="*/ 1502044 h 3250135"/>
                <a:gd name="connsiteX3" fmla="*/ 2222500 w 4445000"/>
                <a:gd name="connsiteY3" fmla="*/ 2992178 h 3250135"/>
                <a:gd name="connsiteX4" fmla="*/ 0 w 4445000"/>
                <a:gd name="connsiteY4" fmla="*/ 1502044 h 3250135"/>
                <a:gd name="connsiteX0" fmla="*/ 0 w 4445000"/>
                <a:gd name="connsiteY0" fmla="*/ 1502044 h 3553171"/>
                <a:gd name="connsiteX1" fmla="*/ 2222500 w 4445000"/>
                <a:gd name="connsiteY1" fmla="*/ 11910 h 3553171"/>
                <a:gd name="connsiteX2" fmla="*/ 4445000 w 4445000"/>
                <a:gd name="connsiteY2" fmla="*/ 1502044 h 3553171"/>
                <a:gd name="connsiteX3" fmla="*/ 2222500 w 4445000"/>
                <a:gd name="connsiteY3" fmla="*/ 2992178 h 3553171"/>
                <a:gd name="connsiteX4" fmla="*/ 0 w 4445000"/>
                <a:gd name="connsiteY4" fmla="*/ 1502044 h 355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00" h="3553171">
                  <a:moveTo>
                    <a:pt x="0" y="1502044"/>
                  </a:moveTo>
                  <a:cubicBezTo>
                    <a:pt x="0" y="679066"/>
                    <a:pt x="233047" y="-106623"/>
                    <a:pt x="2222500" y="11910"/>
                  </a:cubicBezTo>
                  <a:cubicBezTo>
                    <a:pt x="4211953" y="130443"/>
                    <a:pt x="4445000" y="679066"/>
                    <a:pt x="4445000" y="1502044"/>
                  </a:cubicBezTo>
                  <a:cubicBezTo>
                    <a:pt x="4368800" y="2883822"/>
                    <a:pt x="2781086" y="4397645"/>
                    <a:pt x="2222500" y="2992178"/>
                  </a:cubicBezTo>
                  <a:cubicBezTo>
                    <a:pt x="1663914" y="1586711"/>
                    <a:pt x="0" y="2325022"/>
                    <a:pt x="0" y="1502044"/>
                  </a:cubicBezTo>
                  <a:close/>
                </a:path>
              </a:pathLst>
            </a:custGeom>
            <a:solidFill>
              <a:srgbClr val="07116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 name="楕円 7">
              <a:extLst>
                <a:ext uri="{FF2B5EF4-FFF2-40B4-BE49-F238E27FC236}">
                  <a16:creationId xmlns:a16="http://schemas.microsoft.com/office/drawing/2014/main" id="{8DE92825-33FF-4AE3-A748-E45D94C80F61}"/>
                </a:ext>
              </a:extLst>
            </p:cNvPr>
            <p:cNvSpPr/>
            <p:nvPr userDrawn="1"/>
          </p:nvSpPr>
          <p:spPr>
            <a:xfrm rot="15300000" flipH="1">
              <a:off x="-1848074" y="3290529"/>
              <a:ext cx="4666400" cy="4346330"/>
            </a:xfrm>
            <a:custGeom>
              <a:avLst/>
              <a:gdLst>
                <a:gd name="connsiteX0" fmla="*/ 0 w 4445000"/>
                <a:gd name="connsiteY0" fmla="*/ 1490134 h 2980267"/>
                <a:gd name="connsiteX1" fmla="*/ 2222500 w 4445000"/>
                <a:gd name="connsiteY1" fmla="*/ 0 h 2980267"/>
                <a:gd name="connsiteX2" fmla="*/ 4445000 w 4445000"/>
                <a:gd name="connsiteY2" fmla="*/ 1490134 h 2980267"/>
                <a:gd name="connsiteX3" fmla="*/ 2222500 w 4445000"/>
                <a:gd name="connsiteY3" fmla="*/ 2980268 h 2980267"/>
                <a:gd name="connsiteX4" fmla="*/ 0 w 4445000"/>
                <a:gd name="connsiteY4" fmla="*/ 1490134 h 2980267"/>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3250135"/>
                <a:gd name="connsiteX1" fmla="*/ 2222500 w 4445000"/>
                <a:gd name="connsiteY1" fmla="*/ 11910 h 3250135"/>
                <a:gd name="connsiteX2" fmla="*/ 4445000 w 4445000"/>
                <a:gd name="connsiteY2" fmla="*/ 1502044 h 3250135"/>
                <a:gd name="connsiteX3" fmla="*/ 2222500 w 4445000"/>
                <a:gd name="connsiteY3" fmla="*/ 2992178 h 3250135"/>
                <a:gd name="connsiteX4" fmla="*/ 0 w 4445000"/>
                <a:gd name="connsiteY4" fmla="*/ 1502044 h 3250135"/>
                <a:gd name="connsiteX0" fmla="*/ 0 w 4445000"/>
                <a:gd name="connsiteY0" fmla="*/ 1502044 h 3553171"/>
                <a:gd name="connsiteX1" fmla="*/ 2222500 w 4445000"/>
                <a:gd name="connsiteY1" fmla="*/ 11910 h 3553171"/>
                <a:gd name="connsiteX2" fmla="*/ 4445000 w 4445000"/>
                <a:gd name="connsiteY2" fmla="*/ 1502044 h 3553171"/>
                <a:gd name="connsiteX3" fmla="*/ 2222500 w 4445000"/>
                <a:gd name="connsiteY3" fmla="*/ 2992178 h 3553171"/>
                <a:gd name="connsiteX4" fmla="*/ 0 w 4445000"/>
                <a:gd name="connsiteY4" fmla="*/ 1502044 h 355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00" h="3553171">
                  <a:moveTo>
                    <a:pt x="0" y="1502044"/>
                  </a:moveTo>
                  <a:cubicBezTo>
                    <a:pt x="0" y="679066"/>
                    <a:pt x="233047" y="-106623"/>
                    <a:pt x="2222500" y="11910"/>
                  </a:cubicBezTo>
                  <a:cubicBezTo>
                    <a:pt x="4211953" y="130443"/>
                    <a:pt x="4445000" y="679066"/>
                    <a:pt x="4445000" y="1502044"/>
                  </a:cubicBezTo>
                  <a:cubicBezTo>
                    <a:pt x="4368800" y="2883822"/>
                    <a:pt x="2781086" y="4397645"/>
                    <a:pt x="2222500" y="2992178"/>
                  </a:cubicBezTo>
                  <a:cubicBezTo>
                    <a:pt x="1663914" y="1586711"/>
                    <a:pt x="0" y="2325022"/>
                    <a:pt x="0" y="1502044"/>
                  </a:cubicBezTo>
                  <a:close/>
                </a:path>
              </a:pathLst>
            </a:custGeom>
            <a:solidFill>
              <a:srgbClr val="071166">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楕円 7">
              <a:extLst>
                <a:ext uri="{FF2B5EF4-FFF2-40B4-BE49-F238E27FC236}">
                  <a16:creationId xmlns:a16="http://schemas.microsoft.com/office/drawing/2014/main" id="{E66BBACE-8174-472E-9E2F-1C44B4AC7D18}"/>
                </a:ext>
              </a:extLst>
            </p:cNvPr>
            <p:cNvSpPr/>
            <p:nvPr userDrawn="1"/>
          </p:nvSpPr>
          <p:spPr>
            <a:xfrm rot="1928853" flipH="1">
              <a:off x="-2102728" y="5527580"/>
              <a:ext cx="6772780" cy="3765502"/>
            </a:xfrm>
            <a:custGeom>
              <a:avLst/>
              <a:gdLst>
                <a:gd name="connsiteX0" fmla="*/ 0 w 4445000"/>
                <a:gd name="connsiteY0" fmla="*/ 1490134 h 2980267"/>
                <a:gd name="connsiteX1" fmla="*/ 2222500 w 4445000"/>
                <a:gd name="connsiteY1" fmla="*/ 0 h 2980267"/>
                <a:gd name="connsiteX2" fmla="*/ 4445000 w 4445000"/>
                <a:gd name="connsiteY2" fmla="*/ 1490134 h 2980267"/>
                <a:gd name="connsiteX3" fmla="*/ 2222500 w 4445000"/>
                <a:gd name="connsiteY3" fmla="*/ 2980268 h 2980267"/>
                <a:gd name="connsiteX4" fmla="*/ 0 w 4445000"/>
                <a:gd name="connsiteY4" fmla="*/ 1490134 h 2980267"/>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3250135"/>
                <a:gd name="connsiteX1" fmla="*/ 2222500 w 4445000"/>
                <a:gd name="connsiteY1" fmla="*/ 11910 h 3250135"/>
                <a:gd name="connsiteX2" fmla="*/ 4445000 w 4445000"/>
                <a:gd name="connsiteY2" fmla="*/ 1502044 h 3250135"/>
                <a:gd name="connsiteX3" fmla="*/ 2222500 w 4445000"/>
                <a:gd name="connsiteY3" fmla="*/ 2992178 h 3250135"/>
                <a:gd name="connsiteX4" fmla="*/ 0 w 4445000"/>
                <a:gd name="connsiteY4" fmla="*/ 1502044 h 3250135"/>
                <a:gd name="connsiteX0" fmla="*/ 0 w 4445000"/>
                <a:gd name="connsiteY0" fmla="*/ 1502044 h 3553171"/>
                <a:gd name="connsiteX1" fmla="*/ 2222500 w 4445000"/>
                <a:gd name="connsiteY1" fmla="*/ 11910 h 3553171"/>
                <a:gd name="connsiteX2" fmla="*/ 4445000 w 4445000"/>
                <a:gd name="connsiteY2" fmla="*/ 1502044 h 3553171"/>
                <a:gd name="connsiteX3" fmla="*/ 2222500 w 4445000"/>
                <a:gd name="connsiteY3" fmla="*/ 2992178 h 3553171"/>
                <a:gd name="connsiteX4" fmla="*/ 0 w 4445000"/>
                <a:gd name="connsiteY4" fmla="*/ 1502044 h 355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00" h="3553171">
                  <a:moveTo>
                    <a:pt x="0" y="1502044"/>
                  </a:moveTo>
                  <a:cubicBezTo>
                    <a:pt x="0" y="679066"/>
                    <a:pt x="233047" y="-106623"/>
                    <a:pt x="2222500" y="11910"/>
                  </a:cubicBezTo>
                  <a:cubicBezTo>
                    <a:pt x="4211953" y="130443"/>
                    <a:pt x="4445000" y="679066"/>
                    <a:pt x="4445000" y="1502044"/>
                  </a:cubicBezTo>
                  <a:cubicBezTo>
                    <a:pt x="4368800" y="2883822"/>
                    <a:pt x="2781086" y="4397645"/>
                    <a:pt x="2222500" y="2992178"/>
                  </a:cubicBezTo>
                  <a:cubicBezTo>
                    <a:pt x="1663914" y="1586711"/>
                    <a:pt x="0" y="2325022"/>
                    <a:pt x="0" y="1502044"/>
                  </a:cubicBezTo>
                  <a:close/>
                </a:path>
              </a:pathLst>
            </a:custGeom>
            <a:solidFill>
              <a:srgbClr val="07116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タイトル 13">
            <a:extLst>
              <a:ext uri="{FF2B5EF4-FFF2-40B4-BE49-F238E27FC236}">
                <a16:creationId xmlns:a16="http://schemas.microsoft.com/office/drawing/2014/main" id="{34E851D6-F793-4A09-11F7-CDB53C3ADEAC}"/>
              </a:ext>
            </a:extLst>
          </p:cNvPr>
          <p:cNvSpPr>
            <a:spLocks noGrp="1"/>
          </p:cNvSpPr>
          <p:nvPr>
            <p:ph type="title" hasCustomPrompt="1"/>
          </p:nvPr>
        </p:nvSpPr>
        <p:spPr>
          <a:xfrm>
            <a:off x="1353285" y="2558397"/>
            <a:ext cx="9495689" cy="2022022"/>
          </a:xfrm>
          <a:prstGeom prst="rect">
            <a:avLst/>
          </a:prstGeom>
          <a:ln w="3175">
            <a:miter lim="400000"/>
          </a:ln>
        </p:spPr>
        <p:txBody>
          <a:bodyPr wrap="square" lIns="0" tIns="0" rIns="0" bIns="0" anchor="t">
            <a:noAutofit/>
          </a:bodyPr>
          <a:lstStyle>
            <a:lvl1pPr>
              <a:lnSpc>
                <a:spcPct val="110000"/>
              </a:lnSpc>
              <a:defRPr lang="ja-JP" altLang="en-US" sz="6000" b="1" kern="0" spc="110" baseline="0">
                <a:solidFill>
                  <a:srgbClr val="071166"/>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タイトル</a:t>
            </a:r>
          </a:p>
        </p:txBody>
      </p:sp>
      <p:sp>
        <p:nvSpPr>
          <p:cNvPr id="16" name="テキスト プレースホルダー 15">
            <a:extLst>
              <a:ext uri="{FF2B5EF4-FFF2-40B4-BE49-F238E27FC236}">
                <a16:creationId xmlns:a16="http://schemas.microsoft.com/office/drawing/2014/main" id="{F6EF6473-6E32-01E2-6EB7-C6DEAF4DF847}"/>
              </a:ext>
            </a:extLst>
          </p:cNvPr>
          <p:cNvSpPr>
            <a:spLocks noGrp="1"/>
          </p:cNvSpPr>
          <p:nvPr>
            <p:ph type="body" sz="quarter" idx="10" hasCustomPrompt="1"/>
          </p:nvPr>
        </p:nvSpPr>
        <p:spPr>
          <a:xfrm>
            <a:off x="1446418" y="1937507"/>
            <a:ext cx="9495689" cy="340763"/>
          </a:xfrm>
          <a:prstGeom prst="rect">
            <a:avLst/>
          </a:prstGeom>
          <a:ln w="3175">
            <a:miter lim="400000"/>
          </a:ln>
        </p:spPr>
        <p:txBody>
          <a:bodyPr wrap="square" lIns="0" tIns="0" rIns="0" bIns="0" anchor="ctr">
            <a:noAutofit/>
          </a:bodyPr>
          <a:lstStyle>
            <a:lvl1pPr marL="0" indent="0">
              <a:lnSpc>
                <a:spcPct val="110000"/>
              </a:lnSpc>
              <a:buNone/>
              <a:defRPr lang="ja-JP" altLang="en-US" sz="2400" b="0" kern="0" spc="11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サブタイトル</a:t>
            </a:r>
          </a:p>
        </p:txBody>
      </p:sp>
      <p:sp>
        <p:nvSpPr>
          <p:cNvPr id="18" name="テキスト プレースホルダー 15">
            <a:extLst>
              <a:ext uri="{FF2B5EF4-FFF2-40B4-BE49-F238E27FC236}">
                <a16:creationId xmlns:a16="http://schemas.microsoft.com/office/drawing/2014/main" id="{BCA1E1AB-1539-3A6E-C1FB-2D41D7CD0EA5}"/>
              </a:ext>
            </a:extLst>
          </p:cNvPr>
          <p:cNvSpPr>
            <a:spLocks noGrp="1"/>
          </p:cNvSpPr>
          <p:nvPr>
            <p:ph type="body" sz="quarter" idx="11" hasCustomPrompt="1"/>
          </p:nvPr>
        </p:nvSpPr>
        <p:spPr>
          <a:xfrm>
            <a:off x="1353285" y="5210628"/>
            <a:ext cx="9495689" cy="529772"/>
          </a:xfrm>
          <a:prstGeom prst="rect">
            <a:avLst/>
          </a:prstGeom>
          <a:ln w="3175">
            <a:miter lim="400000"/>
          </a:ln>
        </p:spPr>
        <p:txBody>
          <a:bodyPr wrap="square" lIns="0" tIns="0" rIns="0" bIns="0" anchor="ctr">
            <a:noAutofit/>
          </a:bodyPr>
          <a:lstStyle>
            <a:lvl1pPr marL="0" indent="0">
              <a:lnSpc>
                <a:spcPct val="110000"/>
              </a:lnSpc>
              <a:buNone/>
              <a:defRPr lang="ja-JP" altLang="en-US" sz="2400" b="1" kern="0" spc="11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作成者</a:t>
            </a:r>
          </a:p>
        </p:txBody>
      </p:sp>
      <p:pic>
        <p:nvPicPr>
          <p:cNvPr id="4" name="図 3">
            <a:extLst>
              <a:ext uri="{FF2B5EF4-FFF2-40B4-BE49-F238E27FC236}">
                <a16:creationId xmlns:a16="http://schemas.microsoft.com/office/drawing/2014/main" id="{4A212EAB-14D0-A495-7998-0245959D692B}"/>
              </a:ext>
            </a:extLst>
          </p:cNvPr>
          <p:cNvPicPr>
            <a:picLocks noChangeAspect="1"/>
          </p:cNvPicPr>
          <p:nvPr userDrawn="1"/>
        </p:nvPicPr>
        <p:blipFill>
          <a:blip r:embed="rId2"/>
          <a:stretch>
            <a:fillRect/>
          </a:stretch>
        </p:blipFill>
        <p:spPr>
          <a:xfrm>
            <a:off x="10839929" y="6213949"/>
            <a:ext cx="846717" cy="247827"/>
          </a:xfrm>
          <a:prstGeom prst="rect">
            <a:avLst/>
          </a:prstGeom>
        </p:spPr>
      </p:pic>
      <p:sp>
        <p:nvSpPr>
          <p:cNvPr id="20" name="テキスト ボックス 19">
            <a:extLst>
              <a:ext uri="{FF2B5EF4-FFF2-40B4-BE49-F238E27FC236}">
                <a16:creationId xmlns:a16="http://schemas.microsoft.com/office/drawing/2014/main" id="{497ACA54-DD16-517A-A3FF-906EB6AC6450}"/>
              </a:ext>
            </a:extLst>
          </p:cNvPr>
          <p:cNvSpPr txBox="1"/>
          <p:nvPr userDrawn="1"/>
        </p:nvSpPr>
        <p:spPr>
          <a:xfrm>
            <a:off x="9850080" y="6256848"/>
            <a:ext cx="990977" cy="261610"/>
          </a:xfrm>
          <a:prstGeom prst="rect">
            <a:avLst/>
          </a:prstGeom>
          <a:noFill/>
        </p:spPr>
        <p:txBody>
          <a:bodyPr wrap="none" rtlCol="0">
            <a:spAutoFit/>
          </a:bodyPr>
          <a:lstStyle/>
          <a:p>
            <a:r>
              <a:rPr kumimoji="1" lang="en-US" altLang="ja-JP" sz="1100" dirty="0"/>
              <a:t>Powered by</a:t>
            </a:r>
            <a:endParaRPr kumimoji="1" lang="ja-JP" altLang="en-US" sz="1100" dirty="0"/>
          </a:p>
        </p:txBody>
      </p:sp>
      <p:pic>
        <p:nvPicPr>
          <p:cNvPr id="2" name="図 1">
            <a:extLst>
              <a:ext uri="{FF2B5EF4-FFF2-40B4-BE49-F238E27FC236}">
                <a16:creationId xmlns:a16="http://schemas.microsoft.com/office/drawing/2014/main" id="{EA360E7E-9BBA-C349-2310-2D54D1FEBAE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97328" y="283161"/>
            <a:ext cx="1389318" cy="263970"/>
          </a:xfrm>
          <a:prstGeom prst="rect">
            <a:avLst/>
          </a:prstGeom>
        </p:spPr>
      </p:pic>
    </p:spTree>
    <p:extLst>
      <p:ext uri="{BB962C8B-B14F-4D97-AF65-F5344CB8AC3E}">
        <p14:creationId xmlns:p14="http://schemas.microsoft.com/office/powerpoint/2010/main" val="25144481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表紙_パターン2">
    <p:bg>
      <p:bgPr>
        <a:solidFill>
          <a:srgbClr val="071166"/>
        </a:solidFill>
        <a:effectLst/>
      </p:bgPr>
    </p:bg>
    <p:spTree>
      <p:nvGrpSpPr>
        <p:cNvPr id="1" name=""/>
        <p:cNvGrpSpPr/>
        <p:nvPr/>
      </p:nvGrpSpPr>
      <p:grpSpPr>
        <a:xfrm>
          <a:off x="0" y="0"/>
          <a:ext cx="0" cy="0"/>
          <a:chOff x="0" y="0"/>
          <a:chExt cx="0" cy="0"/>
        </a:xfrm>
      </p:grpSpPr>
      <p:sp>
        <p:nvSpPr>
          <p:cNvPr id="26" name="フリーフォーム: 図形 25">
            <a:extLst>
              <a:ext uri="{FF2B5EF4-FFF2-40B4-BE49-F238E27FC236}">
                <a16:creationId xmlns:a16="http://schemas.microsoft.com/office/drawing/2014/main" id="{0B658501-CC10-AEFE-8B52-C5A5E902FE2C}"/>
              </a:ext>
            </a:extLst>
          </p:cNvPr>
          <p:cNvSpPr/>
          <p:nvPr userDrawn="1"/>
        </p:nvSpPr>
        <p:spPr>
          <a:xfrm>
            <a:off x="812800" y="0"/>
            <a:ext cx="10566400" cy="6858000"/>
          </a:xfrm>
          <a:custGeom>
            <a:avLst/>
            <a:gdLst>
              <a:gd name="connsiteX0" fmla="*/ 1265672 w 10566400"/>
              <a:gd name="connsiteY0" fmla="*/ 0 h 6858000"/>
              <a:gd name="connsiteX1" fmla="*/ 9300728 w 10566400"/>
              <a:gd name="connsiteY1" fmla="*/ 0 h 6858000"/>
              <a:gd name="connsiteX2" fmla="*/ 9359974 w 10566400"/>
              <a:gd name="connsiteY2" fmla="*/ 68395 h 6858000"/>
              <a:gd name="connsiteX3" fmla="*/ 10566400 w 10566400"/>
              <a:gd name="connsiteY3" fmla="*/ 3429001 h 6858000"/>
              <a:gd name="connsiteX4" fmla="*/ 9359974 w 10566400"/>
              <a:gd name="connsiteY4" fmla="*/ 6789607 h 6858000"/>
              <a:gd name="connsiteX5" fmla="*/ 9300730 w 10566400"/>
              <a:gd name="connsiteY5" fmla="*/ 6858000 h 6858000"/>
              <a:gd name="connsiteX6" fmla="*/ 1265670 w 10566400"/>
              <a:gd name="connsiteY6" fmla="*/ 6858000 h 6858000"/>
              <a:gd name="connsiteX7" fmla="*/ 1206426 w 10566400"/>
              <a:gd name="connsiteY7" fmla="*/ 6789607 h 6858000"/>
              <a:gd name="connsiteX8" fmla="*/ 0 w 10566400"/>
              <a:gd name="connsiteY8" fmla="*/ 3429001 h 6858000"/>
              <a:gd name="connsiteX9" fmla="*/ 1206426 w 10566400"/>
              <a:gd name="connsiteY9" fmla="*/ 68395 h 6858000"/>
              <a:gd name="connsiteX10" fmla="*/ 1265672 w 10566400"/>
              <a:gd name="connsiteY10"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66400" h="6858000">
                <a:moveTo>
                  <a:pt x="1265672" y="0"/>
                </a:moveTo>
                <a:lnTo>
                  <a:pt x="9300728" y="0"/>
                </a:lnTo>
                <a:lnTo>
                  <a:pt x="9359974" y="68395"/>
                </a:lnTo>
                <a:cubicBezTo>
                  <a:pt x="10113654" y="981644"/>
                  <a:pt x="10566400" y="2152450"/>
                  <a:pt x="10566400" y="3429001"/>
                </a:cubicBezTo>
                <a:cubicBezTo>
                  <a:pt x="10566400" y="4705552"/>
                  <a:pt x="10113654" y="5876359"/>
                  <a:pt x="9359974" y="6789607"/>
                </a:cubicBezTo>
                <a:lnTo>
                  <a:pt x="9300730" y="6858000"/>
                </a:lnTo>
                <a:lnTo>
                  <a:pt x="1265670" y="6858000"/>
                </a:lnTo>
                <a:lnTo>
                  <a:pt x="1206426" y="6789607"/>
                </a:lnTo>
                <a:cubicBezTo>
                  <a:pt x="452746" y="5876359"/>
                  <a:pt x="0" y="4705552"/>
                  <a:pt x="0" y="3429001"/>
                </a:cubicBezTo>
                <a:cubicBezTo>
                  <a:pt x="0" y="2152450"/>
                  <a:pt x="452746" y="981644"/>
                  <a:pt x="1206426" y="68395"/>
                </a:cubicBezTo>
                <a:lnTo>
                  <a:pt x="1265672" y="0"/>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endParaRPr kumimoji="1" lang="ja-JP" altLang="en-US" sz="1600" spc="110" dirty="0">
              <a:solidFill>
                <a:schemeClr val="tx1"/>
              </a:solidFill>
            </a:endParaRPr>
          </a:p>
        </p:txBody>
      </p:sp>
      <p:sp>
        <p:nvSpPr>
          <p:cNvPr id="27" name="フリーフォーム: 図形 26">
            <a:extLst>
              <a:ext uri="{FF2B5EF4-FFF2-40B4-BE49-F238E27FC236}">
                <a16:creationId xmlns:a16="http://schemas.microsoft.com/office/drawing/2014/main" id="{640C0428-8BEB-3B49-A05A-CD05361B4002}"/>
              </a:ext>
            </a:extLst>
          </p:cNvPr>
          <p:cNvSpPr/>
          <p:nvPr userDrawn="1"/>
        </p:nvSpPr>
        <p:spPr>
          <a:xfrm>
            <a:off x="679363" y="0"/>
            <a:ext cx="10566400" cy="6858000"/>
          </a:xfrm>
          <a:custGeom>
            <a:avLst/>
            <a:gdLst>
              <a:gd name="connsiteX0" fmla="*/ 1265672 w 10566400"/>
              <a:gd name="connsiteY0" fmla="*/ 0 h 6858000"/>
              <a:gd name="connsiteX1" fmla="*/ 9300728 w 10566400"/>
              <a:gd name="connsiteY1" fmla="*/ 0 h 6858000"/>
              <a:gd name="connsiteX2" fmla="*/ 9359974 w 10566400"/>
              <a:gd name="connsiteY2" fmla="*/ 68395 h 6858000"/>
              <a:gd name="connsiteX3" fmla="*/ 10566400 w 10566400"/>
              <a:gd name="connsiteY3" fmla="*/ 3429001 h 6858000"/>
              <a:gd name="connsiteX4" fmla="*/ 9359974 w 10566400"/>
              <a:gd name="connsiteY4" fmla="*/ 6789607 h 6858000"/>
              <a:gd name="connsiteX5" fmla="*/ 9300730 w 10566400"/>
              <a:gd name="connsiteY5" fmla="*/ 6858000 h 6858000"/>
              <a:gd name="connsiteX6" fmla="*/ 1265670 w 10566400"/>
              <a:gd name="connsiteY6" fmla="*/ 6858000 h 6858000"/>
              <a:gd name="connsiteX7" fmla="*/ 1206426 w 10566400"/>
              <a:gd name="connsiteY7" fmla="*/ 6789607 h 6858000"/>
              <a:gd name="connsiteX8" fmla="*/ 0 w 10566400"/>
              <a:gd name="connsiteY8" fmla="*/ 3429001 h 6858000"/>
              <a:gd name="connsiteX9" fmla="*/ 1206426 w 10566400"/>
              <a:gd name="connsiteY9" fmla="*/ 68395 h 6858000"/>
              <a:gd name="connsiteX10" fmla="*/ 1265672 w 10566400"/>
              <a:gd name="connsiteY10"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66400" h="6858000">
                <a:moveTo>
                  <a:pt x="1265672" y="0"/>
                </a:moveTo>
                <a:lnTo>
                  <a:pt x="9300728" y="0"/>
                </a:lnTo>
                <a:lnTo>
                  <a:pt x="9359974" y="68395"/>
                </a:lnTo>
                <a:cubicBezTo>
                  <a:pt x="10113654" y="981644"/>
                  <a:pt x="10566400" y="2152450"/>
                  <a:pt x="10566400" y="3429001"/>
                </a:cubicBezTo>
                <a:cubicBezTo>
                  <a:pt x="10566400" y="4705552"/>
                  <a:pt x="10113654" y="5876359"/>
                  <a:pt x="9359974" y="6789607"/>
                </a:cubicBezTo>
                <a:lnTo>
                  <a:pt x="9300730" y="6858000"/>
                </a:lnTo>
                <a:lnTo>
                  <a:pt x="1265670" y="6858000"/>
                </a:lnTo>
                <a:lnTo>
                  <a:pt x="1206426" y="6789607"/>
                </a:lnTo>
                <a:cubicBezTo>
                  <a:pt x="452746" y="5876359"/>
                  <a:pt x="0" y="4705552"/>
                  <a:pt x="0" y="3429001"/>
                </a:cubicBezTo>
                <a:cubicBezTo>
                  <a:pt x="0" y="2152450"/>
                  <a:pt x="452746" y="981644"/>
                  <a:pt x="1206426" y="68395"/>
                </a:cubicBezTo>
                <a:lnTo>
                  <a:pt x="1265672" y="0"/>
                </a:lnTo>
                <a:close/>
              </a:path>
            </a:pathLst>
          </a:cu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endParaRPr kumimoji="1" lang="ja-JP" altLang="en-US" sz="1600" spc="110" dirty="0">
              <a:solidFill>
                <a:schemeClr val="tx1"/>
              </a:solidFill>
            </a:endParaRPr>
          </a:p>
        </p:txBody>
      </p:sp>
      <p:sp>
        <p:nvSpPr>
          <p:cNvPr id="28" name="フリーフォーム: 図形 27">
            <a:extLst>
              <a:ext uri="{FF2B5EF4-FFF2-40B4-BE49-F238E27FC236}">
                <a16:creationId xmlns:a16="http://schemas.microsoft.com/office/drawing/2014/main" id="{D007C966-ECFE-F679-CD80-F830BA615CEF}"/>
              </a:ext>
            </a:extLst>
          </p:cNvPr>
          <p:cNvSpPr/>
          <p:nvPr userDrawn="1"/>
        </p:nvSpPr>
        <p:spPr>
          <a:xfrm>
            <a:off x="946237" y="0"/>
            <a:ext cx="10566400" cy="6858000"/>
          </a:xfrm>
          <a:custGeom>
            <a:avLst/>
            <a:gdLst>
              <a:gd name="connsiteX0" fmla="*/ 1265672 w 10566400"/>
              <a:gd name="connsiteY0" fmla="*/ 0 h 6858000"/>
              <a:gd name="connsiteX1" fmla="*/ 9300728 w 10566400"/>
              <a:gd name="connsiteY1" fmla="*/ 0 h 6858000"/>
              <a:gd name="connsiteX2" fmla="*/ 9359974 w 10566400"/>
              <a:gd name="connsiteY2" fmla="*/ 68395 h 6858000"/>
              <a:gd name="connsiteX3" fmla="*/ 10566400 w 10566400"/>
              <a:gd name="connsiteY3" fmla="*/ 3429001 h 6858000"/>
              <a:gd name="connsiteX4" fmla="*/ 9359974 w 10566400"/>
              <a:gd name="connsiteY4" fmla="*/ 6789607 h 6858000"/>
              <a:gd name="connsiteX5" fmla="*/ 9300730 w 10566400"/>
              <a:gd name="connsiteY5" fmla="*/ 6858000 h 6858000"/>
              <a:gd name="connsiteX6" fmla="*/ 1265670 w 10566400"/>
              <a:gd name="connsiteY6" fmla="*/ 6858000 h 6858000"/>
              <a:gd name="connsiteX7" fmla="*/ 1206426 w 10566400"/>
              <a:gd name="connsiteY7" fmla="*/ 6789607 h 6858000"/>
              <a:gd name="connsiteX8" fmla="*/ 0 w 10566400"/>
              <a:gd name="connsiteY8" fmla="*/ 3429001 h 6858000"/>
              <a:gd name="connsiteX9" fmla="*/ 1206426 w 10566400"/>
              <a:gd name="connsiteY9" fmla="*/ 68395 h 6858000"/>
              <a:gd name="connsiteX10" fmla="*/ 1265672 w 10566400"/>
              <a:gd name="connsiteY10"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66400" h="6858000">
                <a:moveTo>
                  <a:pt x="1265672" y="0"/>
                </a:moveTo>
                <a:lnTo>
                  <a:pt x="9300728" y="0"/>
                </a:lnTo>
                <a:lnTo>
                  <a:pt x="9359974" y="68395"/>
                </a:lnTo>
                <a:cubicBezTo>
                  <a:pt x="10113654" y="981644"/>
                  <a:pt x="10566400" y="2152450"/>
                  <a:pt x="10566400" y="3429001"/>
                </a:cubicBezTo>
                <a:cubicBezTo>
                  <a:pt x="10566400" y="4705552"/>
                  <a:pt x="10113654" y="5876359"/>
                  <a:pt x="9359974" y="6789607"/>
                </a:cubicBezTo>
                <a:lnTo>
                  <a:pt x="9300730" y="6858000"/>
                </a:lnTo>
                <a:lnTo>
                  <a:pt x="1265670" y="6858000"/>
                </a:lnTo>
                <a:lnTo>
                  <a:pt x="1206426" y="6789607"/>
                </a:lnTo>
                <a:cubicBezTo>
                  <a:pt x="452746" y="5876359"/>
                  <a:pt x="0" y="4705552"/>
                  <a:pt x="0" y="3429001"/>
                </a:cubicBezTo>
                <a:cubicBezTo>
                  <a:pt x="0" y="2152450"/>
                  <a:pt x="452746" y="981644"/>
                  <a:pt x="1206426" y="68395"/>
                </a:cubicBezTo>
                <a:lnTo>
                  <a:pt x="1265672" y="0"/>
                </a:lnTo>
                <a:close/>
              </a:path>
            </a:pathLst>
          </a:cu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endParaRPr kumimoji="1" lang="ja-JP" altLang="en-US" sz="1600" spc="110" dirty="0">
              <a:solidFill>
                <a:schemeClr val="tx1"/>
              </a:solidFill>
            </a:endParaRPr>
          </a:p>
        </p:txBody>
      </p:sp>
      <p:sp>
        <p:nvSpPr>
          <p:cNvPr id="25" name="フリーフォーム: 図形 24">
            <a:extLst>
              <a:ext uri="{FF2B5EF4-FFF2-40B4-BE49-F238E27FC236}">
                <a16:creationId xmlns:a16="http://schemas.microsoft.com/office/drawing/2014/main" id="{AD43409E-445B-B94F-EA9A-E6D687D4ABE9}"/>
              </a:ext>
            </a:extLst>
          </p:cNvPr>
          <p:cNvSpPr/>
          <p:nvPr userDrawn="1"/>
        </p:nvSpPr>
        <p:spPr>
          <a:xfrm>
            <a:off x="812801" y="0"/>
            <a:ext cx="10566400" cy="6858000"/>
          </a:xfrm>
          <a:custGeom>
            <a:avLst/>
            <a:gdLst>
              <a:gd name="connsiteX0" fmla="*/ 1265672 w 10566400"/>
              <a:gd name="connsiteY0" fmla="*/ 0 h 6858000"/>
              <a:gd name="connsiteX1" fmla="*/ 9300728 w 10566400"/>
              <a:gd name="connsiteY1" fmla="*/ 0 h 6858000"/>
              <a:gd name="connsiteX2" fmla="*/ 9359974 w 10566400"/>
              <a:gd name="connsiteY2" fmla="*/ 68395 h 6858000"/>
              <a:gd name="connsiteX3" fmla="*/ 10566400 w 10566400"/>
              <a:gd name="connsiteY3" fmla="*/ 3429001 h 6858000"/>
              <a:gd name="connsiteX4" fmla="*/ 9359974 w 10566400"/>
              <a:gd name="connsiteY4" fmla="*/ 6789607 h 6858000"/>
              <a:gd name="connsiteX5" fmla="*/ 9300730 w 10566400"/>
              <a:gd name="connsiteY5" fmla="*/ 6858000 h 6858000"/>
              <a:gd name="connsiteX6" fmla="*/ 1265670 w 10566400"/>
              <a:gd name="connsiteY6" fmla="*/ 6858000 h 6858000"/>
              <a:gd name="connsiteX7" fmla="*/ 1206426 w 10566400"/>
              <a:gd name="connsiteY7" fmla="*/ 6789607 h 6858000"/>
              <a:gd name="connsiteX8" fmla="*/ 0 w 10566400"/>
              <a:gd name="connsiteY8" fmla="*/ 3429001 h 6858000"/>
              <a:gd name="connsiteX9" fmla="*/ 1206426 w 10566400"/>
              <a:gd name="connsiteY9" fmla="*/ 68395 h 6858000"/>
              <a:gd name="connsiteX10" fmla="*/ 1265672 w 10566400"/>
              <a:gd name="connsiteY10"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66400" h="6858000">
                <a:moveTo>
                  <a:pt x="1265672" y="0"/>
                </a:moveTo>
                <a:lnTo>
                  <a:pt x="9300728" y="0"/>
                </a:lnTo>
                <a:lnTo>
                  <a:pt x="9359974" y="68395"/>
                </a:lnTo>
                <a:cubicBezTo>
                  <a:pt x="10113654" y="981644"/>
                  <a:pt x="10566400" y="2152450"/>
                  <a:pt x="10566400" y="3429001"/>
                </a:cubicBezTo>
                <a:cubicBezTo>
                  <a:pt x="10566400" y="4705552"/>
                  <a:pt x="10113654" y="5876359"/>
                  <a:pt x="9359974" y="6789607"/>
                </a:cubicBezTo>
                <a:lnTo>
                  <a:pt x="9300730" y="6858000"/>
                </a:lnTo>
                <a:lnTo>
                  <a:pt x="1265670" y="6858000"/>
                </a:lnTo>
                <a:lnTo>
                  <a:pt x="1206426" y="6789607"/>
                </a:lnTo>
                <a:cubicBezTo>
                  <a:pt x="452746" y="5876359"/>
                  <a:pt x="0" y="4705552"/>
                  <a:pt x="0" y="3429001"/>
                </a:cubicBezTo>
                <a:cubicBezTo>
                  <a:pt x="0" y="2152450"/>
                  <a:pt x="452746" y="981644"/>
                  <a:pt x="1206426" y="68395"/>
                </a:cubicBezTo>
                <a:lnTo>
                  <a:pt x="1265672" y="0"/>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endParaRPr kumimoji="1" lang="ja-JP" altLang="en-US" sz="1600" spc="110" dirty="0">
              <a:solidFill>
                <a:schemeClr val="tx1"/>
              </a:solidFill>
            </a:endParaRPr>
          </a:p>
        </p:txBody>
      </p:sp>
      <p:sp>
        <p:nvSpPr>
          <p:cNvPr id="12" name="タイトル 13">
            <a:extLst>
              <a:ext uri="{FF2B5EF4-FFF2-40B4-BE49-F238E27FC236}">
                <a16:creationId xmlns:a16="http://schemas.microsoft.com/office/drawing/2014/main" id="{34E851D6-F793-4A09-11F7-CDB53C3ADEAC}"/>
              </a:ext>
            </a:extLst>
          </p:cNvPr>
          <p:cNvSpPr>
            <a:spLocks noGrp="1"/>
          </p:cNvSpPr>
          <p:nvPr userDrawn="1">
            <p:ph type="title" hasCustomPrompt="1"/>
          </p:nvPr>
        </p:nvSpPr>
        <p:spPr>
          <a:xfrm>
            <a:off x="1353285" y="2558397"/>
            <a:ext cx="9495689" cy="2022022"/>
          </a:xfrm>
          <a:prstGeom prst="rect">
            <a:avLst/>
          </a:prstGeom>
          <a:ln w="3175">
            <a:miter lim="400000"/>
          </a:ln>
        </p:spPr>
        <p:txBody>
          <a:bodyPr wrap="square" lIns="0" tIns="0" rIns="0" bIns="0" anchor="t">
            <a:noAutofit/>
          </a:bodyPr>
          <a:lstStyle>
            <a:lvl1pPr algn="ctr">
              <a:lnSpc>
                <a:spcPct val="110000"/>
              </a:lnSpc>
              <a:defRPr lang="ja-JP" altLang="en-US" sz="6000" b="1" kern="0" spc="110" baseline="0">
                <a:solidFill>
                  <a:srgbClr val="071166"/>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タイトル</a:t>
            </a:r>
          </a:p>
        </p:txBody>
      </p:sp>
      <p:sp>
        <p:nvSpPr>
          <p:cNvPr id="16" name="テキスト プレースホルダー 15">
            <a:extLst>
              <a:ext uri="{FF2B5EF4-FFF2-40B4-BE49-F238E27FC236}">
                <a16:creationId xmlns:a16="http://schemas.microsoft.com/office/drawing/2014/main" id="{F6EF6473-6E32-01E2-6EB7-C6DEAF4DF847}"/>
              </a:ext>
            </a:extLst>
          </p:cNvPr>
          <p:cNvSpPr>
            <a:spLocks noGrp="1"/>
          </p:cNvSpPr>
          <p:nvPr userDrawn="1">
            <p:ph type="body" sz="quarter" idx="10" hasCustomPrompt="1"/>
          </p:nvPr>
        </p:nvSpPr>
        <p:spPr>
          <a:xfrm>
            <a:off x="1446418" y="1937507"/>
            <a:ext cx="9495689" cy="340763"/>
          </a:xfrm>
          <a:prstGeom prst="rect">
            <a:avLst/>
          </a:prstGeom>
          <a:ln w="3175">
            <a:miter lim="400000"/>
          </a:ln>
        </p:spPr>
        <p:txBody>
          <a:bodyPr wrap="square" lIns="0" tIns="0" rIns="0" bIns="0" anchor="ctr">
            <a:noAutofit/>
          </a:bodyPr>
          <a:lstStyle>
            <a:lvl1pPr marL="0" indent="0" algn="ctr">
              <a:lnSpc>
                <a:spcPct val="110000"/>
              </a:lnSpc>
              <a:buNone/>
              <a:defRPr lang="ja-JP" altLang="en-US" sz="2400" b="0" kern="0" spc="11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サブタイトル</a:t>
            </a:r>
          </a:p>
        </p:txBody>
      </p:sp>
      <p:sp>
        <p:nvSpPr>
          <p:cNvPr id="18" name="テキスト プレースホルダー 15">
            <a:extLst>
              <a:ext uri="{FF2B5EF4-FFF2-40B4-BE49-F238E27FC236}">
                <a16:creationId xmlns:a16="http://schemas.microsoft.com/office/drawing/2014/main" id="{BCA1E1AB-1539-3A6E-C1FB-2D41D7CD0EA5}"/>
              </a:ext>
            </a:extLst>
          </p:cNvPr>
          <p:cNvSpPr>
            <a:spLocks noGrp="1"/>
          </p:cNvSpPr>
          <p:nvPr userDrawn="1">
            <p:ph type="body" sz="quarter" idx="11" hasCustomPrompt="1"/>
          </p:nvPr>
        </p:nvSpPr>
        <p:spPr>
          <a:xfrm>
            <a:off x="1353285" y="5210628"/>
            <a:ext cx="9495689" cy="529772"/>
          </a:xfrm>
          <a:prstGeom prst="rect">
            <a:avLst/>
          </a:prstGeom>
          <a:ln w="3175">
            <a:miter lim="400000"/>
          </a:ln>
        </p:spPr>
        <p:txBody>
          <a:bodyPr wrap="square" lIns="0" tIns="0" rIns="0" bIns="0" anchor="ctr">
            <a:noAutofit/>
          </a:bodyPr>
          <a:lstStyle>
            <a:lvl1pPr marL="0" indent="0" algn="ctr">
              <a:lnSpc>
                <a:spcPct val="110000"/>
              </a:lnSpc>
              <a:buNone/>
              <a:defRPr lang="ja-JP" altLang="en-US" sz="2400" b="1" kern="0" spc="11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作成者</a:t>
            </a:r>
          </a:p>
        </p:txBody>
      </p:sp>
      <p:grpSp>
        <p:nvGrpSpPr>
          <p:cNvPr id="4" name="グループ化 3">
            <a:extLst>
              <a:ext uri="{FF2B5EF4-FFF2-40B4-BE49-F238E27FC236}">
                <a16:creationId xmlns:a16="http://schemas.microsoft.com/office/drawing/2014/main" id="{804AF124-4A37-9121-0625-78ABD52CD263}"/>
              </a:ext>
            </a:extLst>
          </p:cNvPr>
          <p:cNvGrpSpPr/>
          <p:nvPr userDrawn="1"/>
        </p:nvGrpSpPr>
        <p:grpSpPr>
          <a:xfrm>
            <a:off x="4414783" y="6218354"/>
            <a:ext cx="1836566" cy="304509"/>
            <a:chOff x="5499461" y="6213949"/>
            <a:chExt cx="1836566" cy="304509"/>
          </a:xfrm>
        </p:grpSpPr>
        <p:pic>
          <p:nvPicPr>
            <p:cNvPr id="19" name="図 18" descr="ロゴ&#10;&#10;低い精度で自動的に生成された説明">
              <a:extLst>
                <a:ext uri="{FF2B5EF4-FFF2-40B4-BE49-F238E27FC236}">
                  <a16:creationId xmlns:a16="http://schemas.microsoft.com/office/drawing/2014/main" id="{85BEE4EB-8CCA-0AE5-D66E-2C168ABF67D0}"/>
                </a:ext>
              </a:extLst>
            </p:cNvPr>
            <p:cNvPicPr>
              <a:picLocks noChangeAspect="1"/>
            </p:cNvPicPr>
            <p:nvPr userDrawn="1"/>
          </p:nvPicPr>
          <p:blipFill>
            <a:blip r:embed="rId2"/>
            <a:stretch>
              <a:fillRect/>
            </a:stretch>
          </p:blipFill>
          <p:spPr>
            <a:xfrm>
              <a:off x="6498355" y="6213949"/>
              <a:ext cx="837672" cy="243472"/>
            </a:xfrm>
            <a:prstGeom prst="rect">
              <a:avLst/>
            </a:prstGeom>
          </p:spPr>
        </p:pic>
        <p:sp>
          <p:nvSpPr>
            <p:cNvPr id="20" name="テキスト ボックス 19">
              <a:extLst>
                <a:ext uri="{FF2B5EF4-FFF2-40B4-BE49-F238E27FC236}">
                  <a16:creationId xmlns:a16="http://schemas.microsoft.com/office/drawing/2014/main" id="{497ACA54-DD16-517A-A3FF-906EB6AC6450}"/>
                </a:ext>
              </a:extLst>
            </p:cNvPr>
            <p:cNvSpPr txBox="1"/>
            <p:nvPr userDrawn="1"/>
          </p:nvSpPr>
          <p:spPr>
            <a:xfrm>
              <a:off x="5499461" y="6256848"/>
              <a:ext cx="990977" cy="261610"/>
            </a:xfrm>
            <a:prstGeom prst="rect">
              <a:avLst/>
            </a:prstGeom>
            <a:noFill/>
          </p:spPr>
          <p:txBody>
            <a:bodyPr wrap="none" rtlCol="0">
              <a:spAutoFit/>
            </a:bodyPr>
            <a:lstStyle/>
            <a:p>
              <a:pPr algn="ctr"/>
              <a:r>
                <a:rPr kumimoji="1" lang="en-US" altLang="ja-JP" sz="1100" dirty="0"/>
                <a:t>Powered by</a:t>
              </a:r>
              <a:endParaRPr kumimoji="1" lang="ja-JP" altLang="en-US" sz="1100" dirty="0"/>
            </a:p>
          </p:txBody>
        </p:sp>
      </p:grpSp>
      <p:pic>
        <p:nvPicPr>
          <p:cNvPr id="2" name="図 1">
            <a:extLst>
              <a:ext uri="{FF2B5EF4-FFF2-40B4-BE49-F238E27FC236}">
                <a16:creationId xmlns:a16="http://schemas.microsoft.com/office/drawing/2014/main" id="{661862F0-F993-1929-3D27-7B6257E596F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414026" y="6257836"/>
            <a:ext cx="1073632" cy="203990"/>
          </a:xfrm>
          <a:prstGeom prst="rect">
            <a:avLst/>
          </a:prstGeom>
        </p:spPr>
      </p:pic>
    </p:spTree>
    <p:extLst>
      <p:ext uri="{BB962C8B-B14F-4D97-AF65-F5344CB8AC3E}">
        <p14:creationId xmlns:p14="http://schemas.microsoft.com/office/powerpoint/2010/main" val="5261492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表紙_パターン3">
    <p:bg>
      <p:bgPr>
        <a:solidFill>
          <a:schemeClr val="bg1"/>
        </a:solidFill>
        <a:effectLst/>
      </p:bgPr>
    </p:bg>
    <p:spTree>
      <p:nvGrpSpPr>
        <p:cNvPr id="1" name=""/>
        <p:cNvGrpSpPr/>
        <p:nvPr/>
      </p:nvGrpSpPr>
      <p:grpSpPr>
        <a:xfrm>
          <a:off x="0" y="0"/>
          <a:ext cx="0" cy="0"/>
          <a:chOff x="0" y="0"/>
          <a:chExt cx="0" cy="0"/>
        </a:xfrm>
      </p:grpSpPr>
      <p:sp>
        <p:nvSpPr>
          <p:cNvPr id="14" name="直角三角形 13">
            <a:extLst>
              <a:ext uri="{FF2B5EF4-FFF2-40B4-BE49-F238E27FC236}">
                <a16:creationId xmlns:a16="http://schemas.microsoft.com/office/drawing/2014/main" id="{C13C328A-C5E3-85CE-68F7-EE1176EAE8D6}"/>
              </a:ext>
            </a:extLst>
          </p:cNvPr>
          <p:cNvSpPr/>
          <p:nvPr userDrawn="1"/>
        </p:nvSpPr>
        <p:spPr>
          <a:xfrm rot="16200000">
            <a:off x="10913533" y="5579533"/>
            <a:ext cx="1278467" cy="1278467"/>
          </a:xfrm>
          <a:prstGeom prst="rtTriangl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lstStyle/>
          <a:p>
            <a:pPr algn="ctr"/>
            <a:endParaRPr kumimoji="1" lang="ja-JP" altLang="en-US" sz="1600" spc="110" dirty="0">
              <a:solidFill>
                <a:schemeClr val="tx1"/>
              </a:solidFill>
            </a:endParaRPr>
          </a:p>
        </p:txBody>
      </p:sp>
      <p:sp>
        <p:nvSpPr>
          <p:cNvPr id="11" name="直角三角形 10">
            <a:extLst>
              <a:ext uri="{FF2B5EF4-FFF2-40B4-BE49-F238E27FC236}">
                <a16:creationId xmlns:a16="http://schemas.microsoft.com/office/drawing/2014/main" id="{A5C228B2-0AA3-F7A5-5EF1-A3C4E50B2E49}"/>
              </a:ext>
            </a:extLst>
          </p:cNvPr>
          <p:cNvSpPr/>
          <p:nvPr userDrawn="1"/>
        </p:nvSpPr>
        <p:spPr>
          <a:xfrm rot="5400000">
            <a:off x="0" y="0"/>
            <a:ext cx="1278467" cy="1278467"/>
          </a:xfrm>
          <a:prstGeom prst="rtTriangl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lstStyle/>
          <a:p>
            <a:pPr algn="ctr"/>
            <a:endParaRPr kumimoji="1" lang="ja-JP" altLang="en-US" sz="1600" spc="110" dirty="0">
              <a:solidFill>
                <a:schemeClr val="tx1"/>
              </a:solidFill>
            </a:endParaRPr>
          </a:p>
        </p:txBody>
      </p:sp>
      <p:sp>
        <p:nvSpPr>
          <p:cNvPr id="12" name="タイトル 13">
            <a:extLst>
              <a:ext uri="{FF2B5EF4-FFF2-40B4-BE49-F238E27FC236}">
                <a16:creationId xmlns:a16="http://schemas.microsoft.com/office/drawing/2014/main" id="{34E851D6-F793-4A09-11F7-CDB53C3ADEAC}"/>
              </a:ext>
            </a:extLst>
          </p:cNvPr>
          <p:cNvSpPr>
            <a:spLocks noGrp="1"/>
          </p:cNvSpPr>
          <p:nvPr>
            <p:ph type="title" hasCustomPrompt="1"/>
          </p:nvPr>
        </p:nvSpPr>
        <p:spPr>
          <a:xfrm>
            <a:off x="1353285" y="2558397"/>
            <a:ext cx="9495689" cy="2022022"/>
          </a:xfrm>
          <a:prstGeom prst="rect">
            <a:avLst/>
          </a:prstGeom>
          <a:ln w="3175">
            <a:miter lim="400000"/>
          </a:ln>
        </p:spPr>
        <p:txBody>
          <a:bodyPr wrap="square" lIns="0" tIns="0" rIns="0" bIns="0" anchor="t">
            <a:noAutofit/>
          </a:bodyPr>
          <a:lstStyle>
            <a:lvl1pPr algn="ctr">
              <a:lnSpc>
                <a:spcPct val="110000"/>
              </a:lnSpc>
              <a:defRPr lang="ja-JP" altLang="en-US" sz="6000" b="1" kern="0" spc="110" baseline="0">
                <a:solidFill>
                  <a:srgbClr val="071166"/>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タイトル</a:t>
            </a:r>
          </a:p>
        </p:txBody>
      </p:sp>
      <p:sp>
        <p:nvSpPr>
          <p:cNvPr id="16" name="テキスト プレースホルダー 15">
            <a:extLst>
              <a:ext uri="{FF2B5EF4-FFF2-40B4-BE49-F238E27FC236}">
                <a16:creationId xmlns:a16="http://schemas.microsoft.com/office/drawing/2014/main" id="{F6EF6473-6E32-01E2-6EB7-C6DEAF4DF847}"/>
              </a:ext>
            </a:extLst>
          </p:cNvPr>
          <p:cNvSpPr>
            <a:spLocks noGrp="1"/>
          </p:cNvSpPr>
          <p:nvPr>
            <p:ph type="body" sz="quarter" idx="10" hasCustomPrompt="1"/>
          </p:nvPr>
        </p:nvSpPr>
        <p:spPr>
          <a:xfrm>
            <a:off x="1446418" y="1937507"/>
            <a:ext cx="9495689" cy="340763"/>
          </a:xfrm>
          <a:prstGeom prst="rect">
            <a:avLst/>
          </a:prstGeom>
          <a:ln w="3175">
            <a:miter lim="400000"/>
          </a:ln>
        </p:spPr>
        <p:txBody>
          <a:bodyPr wrap="square" lIns="0" tIns="0" rIns="0" bIns="0" anchor="ctr">
            <a:noAutofit/>
          </a:bodyPr>
          <a:lstStyle>
            <a:lvl1pPr marL="0" indent="0" algn="ctr">
              <a:lnSpc>
                <a:spcPct val="110000"/>
              </a:lnSpc>
              <a:buNone/>
              <a:defRPr lang="ja-JP" altLang="en-US" sz="2400" b="0" kern="0" spc="11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サブタイトル</a:t>
            </a:r>
          </a:p>
        </p:txBody>
      </p:sp>
      <p:sp>
        <p:nvSpPr>
          <p:cNvPr id="18" name="テキスト プレースホルダー 15">
            <a:extLst>
              <a:ext uri="{FF2B5EF4-FFF2-40B4-BE49-F238E27FC236}">
                <a16:creationId xmlns:a16="http://schemas.microsoft.com/office/drawing/2014/main" id="{BCA1E1AB-1539-3A6E-C1FB-2D41D7CD0EA5}"/>
              </a:ext>
            </a:extLst>
          </p:cNvPr>
          <p:cNvSpPr>
            <a:spLocks noGrp="1"/>
          </p:cNvSpPr>
          <p:nvPr>
            <p:ph type="body" sz="quarter" idx="11" hasCustomPrompt="1"/>
          </p:nvPr>
        </p:nvSpPr>
        <p:spPr>
          <a:xfrm>
            <a:off x="1353285" y="5210628"/>
            <a:ext cx="9495689" cy="529772"/>
          </a:xfrm>
          <a:prstGeom prst="rect">
            <a:avLst/>
          </a:prstGeom>
          <a:ln w="3175">
            <a:miter lim="400000"/>
          </a:ln>
        </p:spPr>
        <p:txBody>
          <a:bodyPr wrap="square" lIns="0" tIns="0" rIns="0" bIns="0" anchor="ctr">
            <a:noAutofit/>
          </a:bodyPr>
          <a:lstStyle>
            <a:lvl1pPr marL="0" indent="0" algn="ctr">
              <a:lnSpc>
                <a:spcPct val="110000"/>
              </a:lnSpc>
              <a:buNone/>
              <a:defRPr lang="ja-JP" altLang="en-US" sz="2400" b="1" kern="0" spc="11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作成者</a:t>
            </a:r>
          </a:p>
        </p:txBody>
      </p:sp>
      <p:sp>
        <p:nvSpPr>
          <p:cNvPr id="2" name="直角三角形 1">
            <a:extLst>
              <a:ext uri="{FF2B5EF4-FFF2-40B4-BE49-F238E27FC236}">
                <a16:creationId xmlns:a16="http://schemas.microsoft.com/office/drawing/2014/main" id="{CECAFCCD-A4DC-F6D4-C688-8E62FB3F1A84}"/>
              </a:ext>
            </a:extLst>
          </p:cNvPr>
          <p:cNvSpPr/>
          <p:nvPr userDrawn="1"/>
        </p:nvSpPr>
        <p:spPr>
          <a:xfrm rot="5400000">
            <a:off x="0" y="0"/>
            <a:ext cx="1206500" cy="1206500"/>
          </a:xfrm>
          <a:prstGeom prst="rtTriangle">
            <a:avLst/>
          </a:prstGeom>
          <a:solidFill>
            <a:srgbClr val="07116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lstStyle/>
          <a:p>
            <a:pPr algn="ctr"/>
            <a:endParaRPr kumimoji="1" lang="ja-JP" altLang="en-US" sz="1600" spc="110" dirty="0">
              <a:solidFill>
                <a:schemeClr val="tx1"/>
              </a:solidFill>
            </a:endParaRPr>
          </a:p>
        </p:txBody>
      </p:sp>
      <p:sp>
        <p:nvSpPr>
          <p:cNvPr id="10" name="直角三角形 9">
            <a:extLst>
              <a:ext uri="{FF2B5EF4-FFF2-40B4-BE49-F238E27FC236}">
                <a16:creationId xmlns:a16="http://schemas.microsoft.com/office/drawing/2014/main" id="{166E596A-7E16-6A7E-3435-BD1126E6CC8D}"/>
              </a:ext>
            </a:extLst>
          </p:cNvPr>
          <p:cNvSpPr/>
          <p:nvPr userDrawn="1"/>
        </p:nvSpPr>
        <p:spPr>
          <a:xfrm rot="16200000">
            <a:off x="10985500" y="5651500"/>
            <a:ext cx="1206500" cy="1206500"/>
          </a:xfrm>
          <a:prstGeom prst="rtTriangle">
            <a:avLst/>
          </a:prstGeom>
          <a:solidFill>
            <a:srgbClr val="07116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lstStyle/>
          <a:p>
            <a:pPr algn="ctr"/>
            <a:endParaRPr kumimoji="1" lang="ja-JP" altLang="en-US" sz="1600" spc="110" dirty="0">
              <a:solidFill>
                <a:schemeClr val="tx1"/>
              </a:solidFill>
            </a:endParaRPr>
          </a:p>
        </p:txBody>
      </p:sp>
      <p:grpSp>
        <p:nvGrpSpPr>
          <p:cNvPr id="3" name="グループ化 2">
            <a:extLst>
              <a:ext uri="{FF2B5EF4-FFF2-40B4-BE49-F238E27FC236}">
                <a16:creationId xmlns:a16="http://schemas.microsoft.com/office/drawing/2014/main" id="{3D04FAFA-A1F6-E7DE-D306-765DC64EA7EE}"/>
              </a:ext>
            </a:extLst>
          </p:cNvPr>
          <p:cNvGrpSpPr/>
          <p:nvPr userDrawn="1"/>
        </p:nvGrpSpPr>
        <p:grpSpPr>
          <a:xfrm>
            <a:off x="4414783" y="6218354"/>
            <a:ext cx="1836566" cy="304509"/>
            <a:chOff x="5499461" y="6213949"/>
            <a:chExt cx="1836566" cy="304509"/>
          </a:xfrm>
        </p:grpSpPr>
        <p:pic>
          <p:nvPicPr>
            <p:cNvPr id="5" name="図 4" descr="ロゴ&#10;&#10;低い精度で自動的に生成された説明">
              <a:extLst>
                <a:ext uri="{FF2B5EF4-FFF2-40B4-BE49-F238E27FC236}">
                  <a16:creationId xmlns:a16="http://schemas.microsoft.com/office/drawing/2014/main" id="{FE70F48C-9036-D316-7311-402108B00A1B}"/>
                </a:ext>
              </a:extLst>
            </p:cNvPr>
            <p:cNvPicPr>
              <a:picLocks noChangeAspect="1"/>
            </p:cNvPicPr>
            <p:nvPr userDrawn="1"/>
          </p:nvPicPr>
          <p:blipFill>
            <a:blip r:embed="rId2"/>
            <a:stretch>
              <a:fillRect/>
            </a:stretch>
          </p:blipFill>
          <p:spPr>
            <a:xfrm>
              <a:off x="6498355" y="6213949"/>
              <a:ext cx="837672" cy="243472"/>
            </a:xfrm>
            <a:prstGeom prst="rect">
              <a:avLst/>
            </a:prstGeom>
          </p:spPr>
        </p:pic>
        <p:sp>
          <p:nvSpPr>
            <p:cNvPr id="6" name="テキスト ボックス 5">
              <a:extLst>
                <a:ext uri="{FF2B5EF4-FFF2-40B4-BE49-F238E27FC236}">
                  <a16:creationId xmlns:a16="http://schemas.microsoft.com/office/drawing/2014/main" id="{723587C3-085D-EA8E-4BB1-0B68B7A4E167}"/>
                </a:ext>
              </a:extLst>
            </p:cNvPr>
            <p:cNvSpPr txBox="1"/>
            <p:nvPr userDrawn="1"/>
          </p:nvSpPr>
          <p:spPr>
            <a:xfrm>
              <a:off x="5499461" y="6256848"/>
              <a:ext cx="990977" cy="261610"/>
            </a:xfrm>
            <a:prstGeom prst="rect">
              <a:avLst/>
            </a:prstGeom>
            <a:noFill/>
          </p:spPr>
          <p:txBody>
            <a:bodyPr wrap="none" rtlCol="0">
              <a:spAutoFit/>
            </a:bodyPr>
            <a:lstStyle/>
            <a:p>
              <a:pPr algn="ctr"/>
              <a:r>
                <a:rPr kumimoji="1" lang="en-US" altLang="ja-JP" sz="1100" dirty="0"/>
                <a:t>Powered by</a:t>
              </a:r>
              <a:endParaRPr kumimoji="1" lang="ja-JP" altLang="en-US" sz="1100" dirty="0"/>
            </a:p>
          </p:txBody>
        </p:sp>
      </p:grpSp>
      <p:pic>
        <p:nvPicPr>
          <p:cNvPr id="7" name="図 6">
            <a:extLst>
              <a:ext uri="{FF2B5EF4-FFF2-40B4-BE49-F238E27FC236}">
                <a16:creationId xmlns:a16="http://schemas.microsoft.com/office/drawing/2014/main" id="{728BB88B-A9C0-1DCA-4B43-1E60FD304C8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414026" y="6257836"/>
            <a:ext cx="1073632" cy="203990"/>
          </a:xfrm>
          <a:prstGeom prst="rect">
            <a:avLst/>
          </a:prstGeom>
        </p:spPr>
      </p:pic>
    </p:spTree>
    <p:extLst>
      <p:ext uri="{BB962C8B-B14F-4D97-AF65-F5344CB8AC3E}">
        <p14:creationId xmlns:p14="http://schemas.microsoft.com/office/powerpoint/2010/main" val="14706163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表紙_パターン4">
    <p:bg>
      <p:bgPr>
        <a:solidFill>
          <a:srgbClr val="071166"/>
        </a:solidFill>
        <a:effectLst/>
      </p:bgPr>
    </p:bg>
    <p:spTree>
      <p:nvGrpSpPr>
        <p:cNvPr id="1" name=""/>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FBE4EA8A-0AB6-4CAB-5601-C824DF896ACD}"/>
              </a:ext>
            </a:extLst>
          </p:cNvPr>
          <p:cNvSpPr/>
          <p:nvPr userDrawn="1"/>
        </p:nvSpPr>
        <p:spPr>
          <a:xfrm>
            <a:off x="180413" y="177800"/>
            <a:ext cx="11831174" cy="5452534"/>
          </a:xfrm>
          <a:prstGeom prst="roundRect">
            <a:avLst>
              <a:gd name="adj" fmla="val 5942"/>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lstStyle/>
          <a:p>
            <a:pPr algn="ctr"/>
            <a:endParaRPr kumimoji="1" lang="ja-JP" altLang="en-US" sz="1600" spc="110" dirty="0">
              <a:solidFill>
                <a:schemeClr val="tx1"/>
              </a:solidFill>
            </a:endParaRPr>
          </a:p>
        </p:txBody>
      </p:sp>
      <p:sp>
        <p:nvSpPr>
          <p:cNvPr id="3" name="二等辺三角形 2">
            <a:extLst>
              <a:ext uri="{FF2B5EF4-FFF2-40B4-BE49-F238E27FC236}">
                <a16:creationId xmlns:a16="http://schemas.microsoft.com/office/drawing/2014/main" id="{841240C0-51F7-AC61-7851-FF315A9813AE}"/>
              </a:ext>
            </a:extLst>
          </p:cNvPr>
          <p:cNvSpPr/>
          <p:nvPr userDrawn="1"/>
        </p:nvSpPr>
        <p:spPr>
          <a:xfrm rot="12710034">
            <a:off x="2840480" y="5161848"/>
            <a:ext cx="870503" cy="939800"/>
          </a:xfrm>
          <a:prstGeom prst="triangl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lstStyle/>
          <a:p>
            <a:pPr lvl="0" algn="ctr"/>
            <a:endParaRPr lang="ja-JP" altLang="en-US" sz="1600" spc="110" dirty="0">
              <a:solidFill>
                <a:schemeClr val="tx1"/>
              </a:solidFill>
            </a:endParaRPr>
          </a:p>
        </p:txBody>
      </p:sp>
      <p:sp>
        <p:nvSpPr>
          <p:cNvPr id="12" name="タイトル 13">
            <a:extLst>
              <a:ext uri="{FF2B5EF4-FFF2-40B4-BE49-F238E27FC236}">
                <a16:creationId xmlns:a16="http://schemas.microsoft.com/office/drawing/2014/main" id="{34E851D6-F793-4A09-11F7-CDB53C3ADEAC}"/>
              </a:ext>
            </a:extLst>
          </p:cNvPr>
          <p:cNvSpPr>
            <a:spLocks noGrp="1"/>
          </p:cNvSpPr>
          <p:nvPr>
            <p:ph type="title" hasCustomPrompt="1"/>
          </p:nvPr>
        </p:nvSpPr>
        <p:spPr>
          <a:xfrm>
            <a:off x="1353285" y="2017214"/>
            <a:ext cx="9495689" cy="2022022"/>
          </a:xfrm>
          <a:prstGeom prst="rect">
            <a:avLst/>
          </a:prstGeom>
          <a:ln w="3175">
            <a:miter lim="400000"/>
          </a:ln>
        </p:spPr>
        <p:txBody>
          <a:bodyPr wrap="square" lIns="0" tIns="0" rIns="0" bIns="0" anchor="t">
            <a:noAutofit/>
          </a:bodyPr>
          <a:lstStyle>
            <a:lvl1pPr algn="ctr">
              <a:lnSpc>
                <a:spcPct val="110000"/>
              </a:lnSpc>
              <a:defRPr lang="ja-JP" altLang="en-US" sz="6000" b="1" kern="0" spc="110" baseline="0">
                <a:solidFill>
                  <a:srgbClr val="071166"/>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タイトル</a:t>
            </a:r>
          </a:p>
        </p:txBody>
      </p:sp>
      <p:sp>
        <p:nvSpPr>
          <p:cNvPr id="16" name="テキスト プレースホルダー 15">
            <a:extLst>
              <a:ext uri="{FF2B5EF4-FFF2-40B4-BE49-F238E27FC236}">
                <a16:creationId xmlns:a16="http://schemas.microsoft.com/office/drawing/2014/main" id="{F6EF6473-6E32-01E2-6EB7-C6DEAF4DF847}"/>
              </a:ext>
            </a:extLst>
          </p:cNvPr>
          <p:cNvSpPr>
            <a:spLocks noGrp="1"/>
          </p:cNvSpPr>
          <p:nvPr>
            <p:ph type="body" sz="quarter" idx="10" hasCustomPrompt="1"/>
          </p:nvPr>
        </p:nvSpPr>
        <p:spPr>
          <a:xfrm>
            <a:off x="1446418" y="1396324"/>
            <a:ext cx="9495689" cy="340763"/>
          </a:xfrm>
          <a:prstGeom prst="rect">
            <a:avLst/>
          </a:prstGeom>
          <a:ln w="3175">
            <a:miter lim="400000"/>
          </a:ln>
        </p:spPr>
        <p:txBody>
          <a:bodyPr wrap="square" lIns="0" tIns="0" rIns="0" bIns="0" anchor="ctr">
            <a:noAutofit/>
          </a:bodyPr>
          <a:lstStyle>
            <a:lvl1pPr marL="0" indent="0" algn="ctr">
              <a:lnSpc>
                <a:spcPct val="110000"/>
              </a:lnSpc>
              <a:buNone/>
              <a:defRPr lang="ja-JP" altLang="en-US" sz="2400" b="0" kern="0" spc="11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サブタイトル</a:t>
            </a:r>
          </a:p>
        </p:txBody>
      </p:sp>
      <p:sp>
        <p:nvSpPr>
          <p:cNvPr id="18" name="テキスト プレースホルダー 15">
            <a:extLst>
              <a:ext uri="{FF2B5EF4-FFF2-40B4-BE49-F238E27FC236}">
                <a16:creationId xmlns:a16="http://schemas.microsoft.com/office/drawing/2014/main" id="{BCA1E1AB-1539-3A6E-C1FB-2D41D7CD0EA5}"/>
              </a:ext>
            </a:extLst>
          </p:cNvPr>
          <p:cNvSpPr>
            <a:spLocks noGrp="1"/>
          </p:cNvSpPr>
          <p:nvPr>
            <p:ph type="body" sz="quarter" idx="11" hasCustomPrompt="1"/>
          </p:nvPr>
        </p:nvSpPr>
        <p:spPr>
          <a:xfrm>
            <a:off x="1353285" y="4507271"/>
            <a:ext cx="9495689" cy="529772"/>
          </a:xfrm>
          <a:prstGeom prst="rect">
            <a:avLst/>
          </a:prstGeom>
          <a:ln w="3175">
            <a:miter lim="400000"/>
          </a:ln>
        </p:spPr>
        <p:txBody>
          <a:bodyPr wrap="square" lIns="0" tIns="0" rIns="0" bIns="0" anchor="ctr">
            <a:noAutofit/>
          </a:bodyPr>
          <a:lstStyle>
            <a:lvl1pPr marL="0" indent="0" algn="ctr">
              <a:lnSpc>
                <a:spcPct val="110000"/>
              </a:lnSpc>
              <a:buNone/>
              <a:defRPr lang="ja-JP" altLang="en-US" sz="2400" b="1" kern="0" spc="110" baseline="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作成者</a:t>
            </a:r>
          </a:p>
        </p:txBody>
      </p:sp>
      <p:grpSp>
        <p:nvGrpSpPr>
          <p:cNvPr id="4" name="グループ化 3">
            <a:extLst>
              <a:ext uri="{FF2B5EF4-FFF2-40B4-BE49-F238E27FC236}">
                <a16:creationId xmlns:a16="http://schemas.microsoft.com/office/drawing/2014/main" id="{804AF124-4A37-9121-0625-78ABD52CD263}"/>
              </a:ext>
            </a:extLst>
          </p:cNvPr>
          <p:cNvGrpSpPr/>
          <p:nvPr userDrawn="1"/>
        </p:nvGrpSpPr>
        <p:grpSpPr>
          <a:xfrm>
            <a:off x="10023824" y="6320356"/>
            <a:ext cx="1836566" cy="304509"/>
            <a:chOff x="5499461" y="6213949"/>
            <a:chExt cx="1836566" cy="304509"/>
          </a:xfrm>
        </p:grpSpPr>
        <p:pic>
          <p:nvPicPr>
            <p:cNvPr id="19" name="図 18" descr="ロゴ&#10;&#10;低い精度で自動的に生成された説明">
              <a:extLst>
                <a:ext uri="{FF2B5EF4-FFF2-40B4-BE49-F238E27FC236}">
                  <a16:creationId xmlns:a16="http://schemas.microsoft.com/office/drawing/2014/main" id="{85BEE4EB-8CCA-0AE5-D66E-2C168ABF67D0}"/>
                </a:ext>
              </a:extLst>
            </p:cNvPr>
            <p:cNvPicPr>
              <a:picLocks noChangeAspect="1"/>
            </p:cNvPicPr>
            <p:nvPr userDrawn="1"/>
          </p:nvPicPr>
          <p:blipFill>
            <a:blip r:embed="rId2"/>
            <a:stretch>
              <a:fillRect/>
            </a:stretch>
          </p:blipFill>
          <p:spPr>
            <a:xfrm>
              <a:off x="6498355" y="6213949"/>
              <a:ext cx="837672" cy="243472"/>
            </a:xfrm>
            <a:prstGeom prst="rect">
              <a:avLst/>
            </a:prstGeom>
          </p:spPr>
        </p:pic>
        <p:sp>
          <p:nvSpPr>
            <p:cNvPr id="20" name="テキスト ボックス 19">
              <a:extLst>
                <a:ext uri="{FF2B5EF4-FFF2-40B4-BE49-F238E27FC236}">
                  <a16:creationId xmlns:a16="http://schemas.microsoft.com/office/drawing/2014/main" id="{497ACA54-DD16-517A-A3FF-906EB6AC6450}"/>
                </a:ext>
              </a:extLst>
            </p:cNvPr>
            <p:cNvSpPr txBox="1"/>
            <p:nvPr userDrawn="1"/>
          </p:nvSpPr>
          <p:spPr>
            <a:xfrm>
              <a:off x="5499461" y="6256848"/>
              <a:ext cx="990977" cy="261610"/>
            </a:xfrm>
            <a:prstGeom prst="rect">
              <a:avLst/>
            </a:prstGeom>
            <a:noFill/>
          </p:spPr>
          <p:txBody>
            <a:bodyPr wrap="none" rtlCol="0">
              <a:spAutoFit/>
            </a:bodyPr>
            <a:lstStyle/>
            <a:p>
              <a:pPr algn="ctr"/>
              <a:r>
                <a:rPr kumimoji="1" lang="en-US" altLang="ja-JP" sz="1100" dirty="0">
                  <a:solidFill>
                    <a:schemeClr val="bg1"/>
                  </a:solidFill>
                </a:rPr>
                <a:t>Powered by</a:t>
              </a:r>
              <a:endParaRPr kumimoji="1" lang="ja-JP" altLang="en-US" sz="1100" dirty="0">
                <a:solidFill>
                  <a:schemeClr val="bg1"/>
                </a:solidFill>
              </a:endParaRPr>
            </a:p>
          </p:txBody>
        </p:sp>
      </p:grpSp>
      <p:pic>
        <p:nvPicPr>
          <p:cNvPr id="5" name="図 4">
            <a:extLst>
              <a:ext uri="{FF2B5EF4-FFF2-40B4-BE49-F238E27FC236}">
                <a16:creationId xmlns:a16="http://schemas.microsoft.com/office/drawing/2014/main" id="{621C0D8E-F9F8-B6EB-362F-B80FB00D56FE}"/>
              </a:ext>
            </a:extLst>
          </p:cNvPr>
          <p:cNvPicPr>
            <a:picLocks noChangeAspect="1"/>
          </p:cNvPicPr>
          <p:nvPr userDrawn="1"/>
        </p:nvPicPr>
        <p:blipFill>
          <a:blip r:embed="rId3"/>
          <a:stretch>
            <a:fillRect/>
          </a:stretch>
        </p:blipFill>
        <p:spPr>
          <a:xfrm>
            <a:off x="561979" y="6361526"/>
            <a:ext cx="1582611" cy="301169"/>
          </a:xfrm>
          <a:prstGeom prst="rect">
            <a:avLst/>
          </a:prstGeom>
        </p:spPr>
      </p:pic>
    </p:spTree>
    <p:extLst>
      <p:ext uri="{BB962C8B-B14F-4D97-AF65-F5344CB8AC3E}">
        <p14:creationId xmlns:p14="http://schemas.microsoft.com/office/powerpoint/2010/main" val="3809974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次回予告">
    <p:bg>
      <p:bgPr>
        <a:solidFill>
          <a:srgbClr val="071166"/>
        </a:solidFill>
        <a:effectLst/>
      </p:bgPr>
    </p:bg>
    <p:spTree>
      <p:nvGrpSpPr>
        <p:cNvPr id="1" name=""/>
        <p:cNvGrpSpPr/>
        <p:nvPr/>
      </p:nvGrpSpPr>
      <p:grpSpPr>
        <a:xfrm>
          <a:off x="0" y="0"/>
          <a:ext cx="0" cy="0"/>
          <a:chOff x="0" y="0"/>
          <a:chExt cx="0" cy="0"/>
        </a:xfrm>
      </p:grpSpPr>
      <p:sp>
        <p:nvSpPr>
          <p:cNvPr id="7" name="テキスト プレースホルダー 4">
            <a:extLst>
              <a:ext uri="{FF2B5EF4-FFF2-40B4-BE49-F238E27FC236}">
                <a16:creationId xmlns:a16="http://schemas.microsoft.com/office/drawing/2014/main" id="{4E38302A-27F9-4740-82FD-FEC8F4D3A72D}"/>
              </a:ext>
            </a:extLst>
          </p:cNvPr>
          <p:cNvSpPr>
            <a:spLocks noGrp="1"/>
          </p:cNvSpPr>
          <p:nvPr>
            <p:ph type="body" sz="quarter" idx="13" hasCustomPrompt="1"/>
          </p:nvPr>
        </p:nvSpPr>
        <p:spPr>
          <a:xfrm>
            <a:off x="4716381" y="3429000"/>
            <a:ext cx="6670307" cy="1695122"/>
          </a:xfrm>
          <a:prstGeom prst="rect">
            <a:avLst/>
          </a:prstGeom>
        </p:spPr>
        <p:txBody>
          <a:bodyPr anchor="t"/>
          <a:lstStyle>
            <a:lvl1pPr marL="182563" indent="-182563">
              <a:lnSpc>
                <a:spcPct val="110000"/>
              </a:lnSpc>
              <a:spcBef>
                <a:spcPts val="600"/>
              </a:spcBef>
              <a:buClr>
                <a:schemeClr val="accent1"/>
              </a:buClr>
              <a:buFont typeface="Arial" panose="020B0604020202020204" pitchFamily="34" charset="0"/>
              <a:buChar char="•"/>
              <a:defRPr sz="1600" spc="110" baseline="0">
                <a:solidFill>
                  <a:schemeClr val="bg1"/>
                </a:solidFill>
              </a:defRPr>
            </a:lvl1pPr>
          </a:lstStyle>
          <a:p>
            <a:pPr lvl="0"/>
            <a:r>
              <a:rPr kumimoji="1" lang="ja-JP" altLang="en-US" dirty="0"/>
              <a:t>メッセージを記入する</a:t>
            </a:r>
            <a:endParaRPr kumimoji="1" lang="en-US" altLang="ja-JP" dirty="0"/>
          </a:p>
        </p:txBody>
      </p:sp>
      <p:sp>
        <p:nvSpPr>
          <p:cNvPr id="8" name="図プレースホルダー 7">
            <a:extLst>
              <a:ext uri="{FF2B5EF4-FFF2-40B4-BE49-F238E27FC236}">
                <a16:creationId xmlns:a16="http://schemas.microsoft.com/office/drawing/2014/main" id="{9A0A3C11-3882-4E13-8BB5-46BF88A18BBB}"/>
              </a:ext>
            </a:extLst>
          </p:cNvPr>
          <p:cNvSpPr>
            <a:spLocks noGrp="1"/>
          </p:cNvSpPr>
          <p:nvPr>
            <p:ph type="pic" sz="quarter" idx="14" hasCustomPrompt="1"/>
          </p:nvPr>
        </p:nvSpPr>
        <p:spPr>
          <a:xfrm>
            <a:off x="1264228" y="2171566"/>
            <a:ext cx="2923020" cy="2921268"/>
          </a:xfrm>
          <a:prstGeom prst="ellipse">
            <a:avLst/>
          </a:prstGeom>
        </p:spPr>
        <p:txBody>
          <a:bodyPr anchor="ctr"/>
          <a:lstStyle>
            <a:lvl1pPr marL="0" indent="0" algn="ctr">
              <a:buNone/>
              <a:defRPr sz="2000">
                <a:solidFill>
                  <a:schemeClr val="bg1"/>
                </a:solidFill>
              </a:defRPr>
            </a:lvl1pPr>
          </a:lstStyle>
          <a:p>
            <a:r>
              <a:rPr kumimoji="1" lang="ja-JP" altLang="en-US" dirty="0"/>
              <a:t>顔写真などをコピペする</a:t>
            </a:r>
          </a:p>
        </p:txBody>
      </p:sp>
      <p:sp>
        <p:nvSpPr>
          <p:cNvPr id="9" name="フレーム 8">
            <a:extLst>
              <a:ext uri="{FF2B5EF4-FFF2-40B4-BE49-F238E27FC236}">
                <a16:creationId xmlns:a16="http://schemas.microsoft.com/office/drawing/2014/main" id="{8D3CF8C2-A09F-46E3-92BD-BE2A8BAA9F2F}"/>
              </a:ext>
            </a:extLst>
          </p:cNvPr>
          <p:cNvSpPr/>
          <p:nvPr userDrawn="1"/>
        </p:nvSpPr>
        <p:spPr>
          <a:xfrm>
            <a:off x="0" y="0"/>
            <a:ext cx="12192000" cy="6858000"/>
          </a:xfrm>
          <a:prstGeom prst="frame">
            <a:avLst>
              <a:gd name="adj1" fmla="val 9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solidFill>
                <a:schemeClr val="bg1"/>
              </a:solidFill>
            </a:endParaRPr>
          </a:p>
        </p:txBody>
      </p:sp>
      <p:sp>
        <p:nvSpPr>
          <p:cNvPr id="11" name="テキスト プレースホルダー 4">
            <a:extLst>
              <a:ext uri="{FF2B5EF4-FFF2-40B4-BE49-F238E27FC236}">
                <a16:creationId xmlns:a16="http://schemas.microsoft.com/office/drawing/2014/main" id="{C3708570-C8EC-4AB6-A7CD-C3CE655DB3C6}"/>
              </a:ext>
            </a:extLst>
          </p:cNvPr>
          <p:cNvSpPr>
            <a:spLocks noGrp="1"/>
          </p:cNvSpPr>
          <p:nvPr>
            <p:ph type="body" sz="quarter" idx="15" hasCustomPrompt="1"/>
          </p:nvPr>
        </p:nvSpPr>
        <p:spPr>
          <a:xfrm>
            <a:off x="4841510" y="2559120"/>
            <a:ext cx="6670307" cy="620830"/>
          </a:xfrm>
          <a:prstGeom prst="rect">
            <a:avLst/>
          </a:prstGeom>
        </p:spPr>
        <p:txBody>
          <a:bodyPr anchor="ctr"/>
          <a:lstStyle>
            <a:lvl1pPr marL="0" indent="0">
              <a:lnSpc>
                <a:spcPct val="100000"/>
              </a:lnSpc>
              <a:spcBef>
                <a:spcPts val="0"/>
              </a:spcBef>
              <a:buFont typeface="Arial" panose="020B0604020202020204" pitchFamily="34" charset="0"/>
              <a:buNone/>
              <a:defRPr sz="2800" b="1">
                <a:solidFill>
                  <a:schemeClr val="bg1"/>
                </a:solidFill>
              </a:defRPr>
            </a:lvl1pPr>
          </a:lstStyle>
          <a:p>
            <a:pPr lvl="0"/>
            <a:r>
              <a:rPr kumimoji="1" lang="ja-JP" altLang="en-US" dirty="0"/>
              <a:t>タイトルを記入する</a:t>
            </a:r>
            <a:endParaRPr kumimoji="1" lang="en-US" altLang="ja-JP" dirty="0"/>
          </a:p>
        </p:txBody>
      </p:sp>
      <p:sp>
        <p:nvSpPr>
          <p:cNvPr id="14" name="正方形/長方形 13">
            <a:extLst>
              <a:ext uri="{FF2B5EF4-FFF2-40B4-BE49-F238E27FC236}">
                <a16:creationId xmlns:a16="http://schemas.microsoft.com/office/drawing/2014/main" id="{99BBCDB0-13FB-4532-8AC6-8B718508F8C5}"/>
              </a:ext>
            </a:extLst>
          </p:cNvPr>
          <p:cNvSpPr/>
          <p:nvPr userDrawn="1"/>
        </p:nvSpPr>
        <p:spPr>
          <a:xfrm>
            <a:off x="941991" y="307441"/>
            <a:ext cx="1603982" cy="539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36000" bIns="36000" numCol="1" spcCol="0" rtlCol="0" fromWordArt="0" anchor="ctr" anchorCtr="0" forceAA="0" compatLnSpc="1">
            <a:prstTxWarp prst="textNoShape">
              <a:avLst/>
            </a:prstTxWarp>
            <a:noAutofit/>
          </a:bodyPr>
          <a:lstStyle/>
          <a:p>
            <a:pPr algn="l">
              <a:lnSpc>
                <a:spcPct val="150000"/>
              </a:lnSpc>
            </a:pPr>
            <a:r>
              <a:rPr lang="ja-JP" altLang="en-US" sz="2800" b="1" dirty="0">
                <a:solidFill>
                  <a:schemeClr val="bg1"/>
                </a:solidFill>
                <a:latin typeface="メイリオ" panose="020B0604030504040204" pitchFamily="50" charset="-128"/>
                <a:ea typeface="メイリオ" panose="020B0604030504040204" pitchFamily="50" charset="-128"/>
                <a:cs typeface="Hiragino Kaku Gothic Pro W3" charset="-128"/>
              </a:rPr>
              <a:t>次回予告</a:t>
            </a:r>
            <a:endParaRPr lang="en-US" altLang="ja-JP" sz="2800" b="1" dirty="0">
              <a:solidFill>
                <a:schemeClr val="bg1"/>
              </a:solidFill>
              <a:latin typeface="メイリオ" panose="020B0604030504040204" pitchFamily="50" charset="-128"/>
              <a:ea typeface="メイリオ" panose="020B0604030504040204" pitchFamily="50" charset="-128"/>
              <a:cs typeface="Hiragino Kaku Gothic Pro W3" charset="-128"/>
            </a:endParaRPr>
          </a:p>
        </p:txBody>
      </p:sp>
      <p:cxnSp>
        <p:nvCxnSpPr>
          <p:cNvPr id="16" name="直線コネクタ 15">
            <a:extLst>
              <a:ext uri="{FF2B5EF4-FFF2-40B4-BE49-F238E27FC236}">
                <a16:creationId xmlns:a16="http://schemas.microsoft.com/office/drawing/2014/main" id="{9E9E1437-5245-4E3F-A87E-40598854F8C1}"/>
              </a:ext>
            </a:extLst>
          </p:cNvPr>
          <p:cNvCxnSpPr>
            <a:cxnSpLocks/>
          </p:cNvCxnSpPr>
          <p:nvPr userDrawn="1"/>
        </p:nvCxnSpPr>
        <p:spPr>
          <a:xfrm>
            <a:off x="4937003" y="3179950"/>
            <a:ext cx="875319" cy="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図 16" descr="ロゴ&#10;&#10;低い精度で自動的に生成された説明">
            <a:extLst>
              <a:ext uri="{FF2B5EF4-FFF2-40B4-BE49-F238E27FC236}">
                <a16:creationId xmlns:a16="http://schemas.microsoft.com/office/drawing/2014/main" id="{8413FDA0-12B6-4010-ADD8-F51BBE317BF5}"/>
              </a:ext>
            </a:extLst>
          </p:cNvPr>
          <p:cNvPicPr>
            <a:picLocks noChangeAspect="1"/>
          </p:cNvPicPr>
          <p:nvPr userDrawn="1"/>
        </p:nvPicPr>
        <p:blipFill rotWithShape="1">
          <a:blip r:embed="rId2"/>
          <a:srcRect r="72246"/>
          <a:stretch/>
        </p:blipFill>
        <p:spPr>
          <a:xfrm>
            <a:off x="413160" y="417934"/>
            <a:ext cx="369369" cy="386820"/>
          </a:xfrm>
          <a:prstGeom prst="rect">
            <a:avLst/>
          </a:prstGeom>
        </p:spPr>
      </p:pic>
    </p:spTree>
    <p:extLst>
      <p:ext uri="{BB962C8B-B14F-4D97-AF65-F5344CB8AC3E}">
        <p14:creationId xmlns:p14="http://schemas.microsoft.com/office/powerpoint/2010/main" val="26972451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締め">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FC3EDE6C-14EC-4520-B7FD-6A070C604E17}"/>
              </a:ext>
            </a:extLst>
          </p:cNvPr>
          <p:cNvSpPr txBox="1"/>
          <p:nvPr userDrawn="1"/>
        </p:nvSpPr>
        <p:spPr>
          <a:xfrm>
            <a:off x="5388114" y="3127802"/>
            <a:ext cx="1415772" cy="830997"/>
          </a:xfrm>
          <a:prstGeom prst="rect">
            <a:avLst/>
          </a:prstGeom>
          <a:noFill/>
        </p:spPr>
        <p:txBody>
          <a:bodyPr wrap="none" rtlCol="0">
            <a:spAutoFit/>
          </a:bodyPr>
          <a:lstStyle/>
          <a:p>
            <a:r>
              <a:rPr kumimoji="1" lang="ja-JP" altLang="en-US" sz="4800" b="1" dirty="0">
                <a:solidFill>
                  <a:srgbClr val="071166"/>
                </a:solidFill>
              </a:rPr>
              <a:t>以上</a:t>
            </a:r>
          </a:p>
        </p:txBody>
      </p:sp>
      <p:pic>
        <p:nvPicPr>
          <p:cNvPr id="10" name="図 9" descr="ロゴ&#10;&#10;低い精度で自動的に生成された説明">
            <a:extLst>
              <a:ext uri="{FF2B5EF4-FFF2-40B4-BE49-F238E27FC236}">
                <a16:creationId xmlns:a16="http://schemas.microsoft.com/office/drawing/2014/main" id="{8E7B6D90-74EB-4192-ACA6-9856F6990A60}"/>
              </a:ext>
            </a:extLst>
          </p:cNvPr>
          <p:cNvPicPr>
            <a:picLocks noChangeAspect="1"/>
          </p:cNvPicPr>
          <p:nvPr userDrawn="1"/>
        </p:nvPicPr>
        <p:blipFill rotWithShape="1">
          <a:blip r:embed="rId2"/>
          <a:srcRect r="-7092" b="-23368"/>
          <a:stretch/>
        </p:blipFill>
        <p:spPr>
          <a:xfrm>
            <a:off x="1683710" y="6138399"/>
            <a:ext cx="1425265" cy="477215"/>
          </a:xfrm>
          <a:prstGeom prst="rect">
            <a:avLst/>
          </a:prstGeom>
        </p:spPr>
      </p:pic>
      <p:sp>
        <p:nvSpPr>
          <p:cNvPr id="11" name="テキスト ボックス 10">
            <a:extLst>
              <a:ext uri="{FF2B5EF4-FFF2-40B4-BE49-F238E27FC236}">
                <a16:creationId xmlns:a16="http://schemas.microsoft.com/office/drawing/2014/main" id="{45891DBD-4846-40CE-BFE8-AB52371F1A60}"/>
              </a:ext>
            </a:extLst>
          </p:cNvPr>
          <p:cNvSpPr txBox="1"/>
          <p:nvPr userDrawn="1"/>
        </p:nvSpPr>
        <p:spPr>
          <a:xfrm>
            <a:off x="357458" y="6277530"/>
            <a:ext cx="1205971" cy="307777"/>
          </a:xfrm>
          <a:prstGeom prst="rect">
            <a:avLst/>
          </a:prstGeom>
          <a:noFill/>
        </p:spPr>
        <p:txBody>
          <a:bodyPr wrap="none" rtlCol="0">
            <a:spAutoFit/>
          </a:bodyPr>
          <a:lstStyle/>
          <a:p>
            <a:r>
              <a:rPr kumimoji="1" lang="en-US" altLang="ja-JP" sz="1400" dirty="0"/>
              <a:t>Powered by</a:t>
            </a:r>
            <a:endParaRPr kumimoji="1" lang="ja-JP" altLang="en-US" sz="1400" dirty="0"/>
          </a:p>
        </p:txBody>
      </p:sp>
      <p:grpSp>
        <p:nvGrpSpPr>
          <p:cNvPr id="3" name="グループ化 2">
            <a:extLst>
              <a:ext uri="{FF2B5EF4-FFF2-40B4-BE49-F238E27FC236}">
                <a16:creationId xmlns:a16="http://schemas.microsoft.com/office/drawing/2014/main" id="{82442588-4F19-4111-9955-1284AB1BA8B4}"/>
              </a:ext>
            </a:extLst>
          </p:cNvPr>
          <p:cNvGrpSpPr/>
          <p:nvPr userDrawn="1"/>
        </p:nvGrpSpPr>
        <p:grpSpPr>
          <a:xfrm flipH="1">
            <a:off x="-2102728" y="-2637508"/>
            <a:ext cx="16768280" cy="11930590"/>
            <a:chOff x="-2102728" y="-2637508"/>
            <a:chExt cx="16768280" cy="11930590"/>
          </a:xfrm>
        </p:grpSpPr>
        <p:sp>
          <p:nvSpPr>
            <p:cNvPr id="13" name="楕円 7">
              <a:extLst>
                <a:ext uri="{FF2B5EF4-FFF2-40B4-BE49-F238E27FC236}">
                  <a16:creationId xmlns:a16="http://schemas.microsoft.com/office/drawing/2014/main" id="{035C5413-3E7C-4BAA-995D-67D99842FF16}"/>
                </a:ext>
              </a:extLst>
            </p:cNvPr>
            <p:cNvSpPr/>
            <p:nvPr userDrawn="1"/>
          </p:nvSpPr>
          <p:spPr>
            <a:xfrm rot="4185704" flipH="1">
              <a:off x="8549911" y="-1955589"/>
              <a:ext cx="6797560" cy="5433722"/>
            </a:xfrm>
            <a:custGeom>
              <a:avLst/>
              <a:gdLst>
                <a:gd name="connsiteX0" fmla="*/ 0 w 4445000"/>
                <a:gd name="connsiteY0" fmla="*/ 1490134 h 2980267"/>
                <a:gd name="connsiteX1" fmla="*/ 2222500 w 4445000"/>
                <a:gd name="connsiteY1" fmla="*/ 0 h 2980267"/>
                <a:gd name="connsiteX2" fmla="*/ 4445000 w 4445000"/>
                <a:gd name="connsiteY2" fmla="*/ 1490134 h 2980267"/>
                <a:gd name="connsiteX3" fmla="*/ 2222500 w 4445000"/>
                <a:gd name="connsiteY3" fmla="*/ 2980268 h 2980267"/>
                <a:gd name="connsiteX4" fmla="*/ 0 w 4445000"/>
                <a:gd name="connsiteY4" fmla="*/ 1490134 h 2980267"/>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3250135"/>
                <a:gd name="connsiteX1" fmla="*/ 2222500 w 4445000"/>
                <a:gd name="connsiteY1" fmla="*/ 11910 h 3250135"/>
                <a:gd name="connsiteX2" fmla="*/ 4445000 w 4445000"/>
                <a:gd name="connsiteY2" fmla="*/ 1502044 h 3250135"/>
                <a:gd name="connsiteX3" fmla="*/ 2222500 w 4445000"/>
                <a:gd name="connsiteY3" fmla="*/ 2992178 h 3250135"/>
                <a:gd name="connsiteX4" fmla="*/ 0 w 4445000"/>
                <a:gd name="connsiteY4" fmla="*/ 1502044 h 3250135"/>
                <a:gd name="connsiteX0" fmla="*/ 0 w 4445000"/>
                <a:gd name="connsiteY0" fmla="*/ 1502044 h 3553171"/>
                <a:gd name="connsiteX1" fmla="*/ 2222500 w 4445000"/>
                <a:gd name="connsiteY1" fmla="*/ 11910 h 3553171"/>
                <a:gd name="connsiteX2" fmla="*/ 4445000 w 4445000"/>
                <a:gd name="connsiteY2" fmla="*/ 1502044 h 3553171"/>
                <a:gd name="connsiteX3" fmla="*/ 2222500 w 4445000"/>
                <a:gd name="connsiteY3" fmla="*/ 2992178 h 3553171"/>
                <a:gd name="connsiteX4" fmla="*/ 0 w 4445000"/>
                <a:gd name="connsiteY4" fmla="*/ 1502044 h 355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00" h="3553171">
                  <a:moveTo>
                    <a:pt x="0" y="1502044"/>
                  </a:moveTo>
                  <a:cubicBezTo>
                    <a:pt x="0" y="679066"/>
                    <a:pt x="233047" y="-106623"/>
                    <a:pt x="2222500" y="11910"/>
                  </a:cubicBezTo>
                  <a:cubicBezTo>
                    <a:pt x="4211953" y="130443"/>
                    <a:pt x="4445000" y="679066"/>
                    <a:pt x="4445000" y="1502044"/>
                  </a:cubicBezTo>
                  <a:cubicBezTo>
                    <a:pt x="4368800" y="2883822"/>
                    <a:pt x="2781086" y="4397645"/>
                    <a:pt x="2222500" y="2992178"/>
                  </a:cubicBezTo>
                  <a:cubicBezTo>
                    <a:pt x="1663914" y="1586711"/>
                    <a:pt x="0" y="2325022"/>
                    <a:pt x="0" y="1502044"/>
                  </a:cubicBezTo>
                  <a:close/>
                </a:path>
              </a:pathLst>
            </a:custGeom>
            <a:solidFill>
              <a:srgbClr val="071166">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楕円 7">
              <a:extLst>
                <a:ext uri="{FF2B5EF4-FFF2-40B4-BE49-F238E27FC236}">
                  <a16:creationId xmlns:a16="http://schemas.microsoft.com/office/drawing/2014/main" id="{02445D96-1D52-4A15-91BF-CFBC9C500153}"/>
                </a:ext>
              </a:extLst>
            </p:cNvPr>
            <p:cNvSpPr/>
            <p:nvPr userDrawn="1"/>
          </p:nvSpPr>
          <p:spPr>
            <a:xfrm rot="1928853" flipH="1">
              <a:off x="7657460" y="-1467605"/>
              <a:ext cx="6772780" cy="3765502"/>
            </a:xfrm>
            <a:custGeom>
              <a:avLst/>
              <a:gdLst>
                <a:gd name="connsiteX0" fmla="*/ 0 w 4445000"/>
                <a:gd name="connsiteY0" fmla="*/ 1490134 h 2980267"/>
                <a:gd name="connsiteX1" fmla="*/ 2222500 w 4445000"/>
                <a:gd name="connsiteY1" fmla="*/ 0 h 2980267"/>
                <a:gd name="connsiteX2" fmla="*/ 4445000 w 4445000"/>
                <a:gd name="connsiteY2" fmla="*/ 1490134 h 2980267"/>
                <a:gd name="connsiteX3" fmla="*/ 2222500 w 4445000"/>
                <a:gd name="connsiteY3" fmla="*/ 2980268 h 2980267"/>
                <a:gd name="connsiteX4" fmla="*/ 0 w 4445000"/>
                <a:gd name="connsiteY4" fmla="*/ 1490134 h 2980267"/>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3250135"/>
                <a:gd name="connsiteX1" fmla="*/ 2222500 w 4445000"/>
                <a:gd name="connsiteY1" fmla="*/ 11910 h 3250135"/>
                <a:gd name="connsiteX2" fmla="*/ 4445000 w 4445000"/>
                <a:gd name="connsiteY2" fmla="*/ 1502044 h 3250135"/>
                <a:gd name="connsiteX3" fmla="*/ 2222500 w 4445000"/>
                <a:gd name="connsiteY3" fmla="*/ 2992178 h 3250135"/>
                <a:gd name="connsiteX4" fmla="*/ 0 w 4445000"/>
                <a:gd name="connsiteY4" fmla="*/ 1502044 h 3250135"/>
                <a:gd name="connsiteX0" fmla="*/ 0 w 4445000"/>
                <a:gd name="connsiteY0" fmla="*/ 1502044 h 3553171"/>
                <a:gd name="connsiteX1" fmla="*/ 2222500 w 4445000"/>
                <a:gd name="connsiteY1" fmla="*/ 11910 h 3553171"/>
                <a:gd name="connsiteX2" fmla="*/ 4445000 w 4445000"/>
                <a:gd name="connsiteY2" fmla="*/ 1502044 h 3553171"/>
                <a:gd name="connsiteX3" fmla="*/ 2222500 w 4445000"/>
                <a:gd name="connsiteY3" fmla="*/ 2992178 h 3553171"/>
                <a:gd name="connsiteX4" fmla="*/ 0 w 4445000"/>
                <a:gd name="connsiteY4" fmla="*/ 1502044 h 355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00" h="3553171">
                  <a:moveTo>
                    <a:pt x="0" y="1502044"/>
                  </a:moveTo>
                  <a:cubicBezTo>
                    <a:pt x="0" y="679066"/>
                    <a:pt x="233047" y="-106623"/>
                    <a:pt x="2222500" y="11910"/>
                  </a:cubicBezTo>
                  <a:cubicBezTo>
                    <a:pt x="4211953" y="130443"/>
                    <a:pt x="4445000" y="679066"/>
                    <a:pt x="4445000" y="1502044"/>
                  </a:cubicBezTo>
                  <a:cubicBezTo>
                    <a:pt x="4368800" y="2883822"/>
                    <a:pt x="2781086" y="4397645"/>
                    <a:pt x="2222500" y="2992178"/>
                  </a:cubicBezTo>
                  <a:cubicBezTo>
                    <a:pt x="1663914" y="1586711"/>
                    <a:pt x="0" y="2325022"/>
                    <a:pt x="0" y="1502044"/>
                  </a:cubicBezTo>
                  <a:close/>
                </a:path>
              </a:pathLst>
            </a:custGeom>
            <a:solidFill>
              <a:srgbClr val="07116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 name="楕円 7">
              <a:extLst>
                <a:ext uri="{FF2B5EF4-FFF2-40B4-BE49-F238E27FC236}">
                  <a16:creationId xmlns:a16="http://schemas.microsoft.com/office/drawing/2014/main" id="{8DE92825-33FF-4AE3-A748-E45D94C80F61}"/>
                </a:ext>
              </a:extLst>
            </p:cNvPr>
            <p:cNvSpPr/>
            <p:nvPr userDrawn="1"/>
          </p:nvSpPr>
          <p:spPr>
            <a:xfrm rot="15300000" flipH="1">
              <a:off x="-1848074" y="3290529"/>
              <a:ext cx="4666400" cy="4346330"/>
            </a:xfrm>
            <a:custGeom>
              <a:avLst/>
              <a:gdLst>
                <a:gd name="connsiteX0" fmla="*/ 0 w 4445000"/>
                <a:gd name="connsiteY0" fmla="*/ 1490134 h 2980267"/>
                <a:gd name="connsiteX1" fmla="*/ 2222500 w 4445000"/>
                <a:gd name="connsiteY1" fmla="*/ 0 h 2980267"/>
                <a:gd name="connsiteX2" fmla="*/ 4445000 w 4445000"/>
                <a:gd name="connsiteY2" fmla="*/ 1490134 h 2980267"/>
                <a:gd name="connsiteX3" fmla="*/ 2222500 w 4445000"/>
                <a:gd name="connsiteY3" fmla="*/ 2980268 h 2980267"/>
                <a:gd name="connsiteX4" fmla="*/ 0 w 4445000"/>
                <a:gd name="connsiteY4" fmla="*/ 1490134 h 2980267"/>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3250135"/>
                <a:gd name="connsiteX1" fmla="*/ 2222500 w 4445000"/>
                <a:gd name="connsiteY1" fmla="*/ 11910 h 3250135"/>
                <a:gd name="connsiteX2" fmla="*/ 4445000 w 4445000"/>
                <a:gd name="connsiteY2" fmla="*/ 1502044 h 3250135"/>
                <a:gd name="connsiteX3" fmla="*/ 2222500 w 4445000"/>
                <a:gd name="connsiteY3" fmla="*/ 2992178 h 3250135"/>
                <a:gd name="connsiteX4" fmla="*/ 0 w 4445000"/>
                <a:gd name="connsiteY4" fmla="*/ 1502044 h 3250135"/>
                <a:gd name="connsiteX0" fmla="*/ 0 w 4445000"/>
                <a:gd name="connsiteY0" fmla="*/ 1502044 h 3553171"/>
                <a:gd name="connsiteX1" fmla="*/ 2222500 w 4445000"/>
                <a:gd name="connsiteY1" fmla="*/ 11910 h 3553171"/>
                <a:gd name="connsiteX2" fmla="*/ 4445000 w 4445000"/>
                <a:gd name="connsiteY2" fmla="*/ 1502044 h 3553171"/>
                <a:gd name="connsiteX3" fmla="*/ 2222500 w 4445000"/>
                <a:gd name="connsiteY3" fmla="*/ 2992178 h 3553171"/>
                <a:gd name="connsiteX4" fmla="*/ 0 w 4445000"/>
                <a:gd name="connsiteY4" fmla="*/ 1502044 h 355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00" h="3553171">
                  <a:moveTo>
                    <a:pt x="0" y="1502044"/>
                  </a:moveTo>
                  <a:cubicBezTo>
                    <a:pt x="0" y="679066"/>
                    <a:pt x="233047" y="-106623"/>
                    <a:pt x="2222500" y="11910"/>
                  </a:cubicBezTo>
                  <a:cubicBezTo>
                    <a:pt x="4211953" y="130443"/>
                    <a:pt x="4445000" y="679066"/>
                    <a:pt x="4445000" y="1502044"/>
                  </a:cubicBezTo>
                  <a:cubicBezTo>
                    <a:pt x="4368800" y="2883822"/>
                    <a:pt x="2781086" y="4397645"/>
                    <a:pt x="2222500" y="2992178"/>
                  </a:cubicBezTo>
                  <a:cubicBezTo>
                    <a:pt x="1663914" y="1586711"/>
                    <a:pt x="0" y="2325022"/>
                    <a:pt x="0" y="1502044"/>
                  </a:cubicBezTo>
                  <a:close/>
                </a:path>
              </a:pathLst>
            </a:custGeom>
            <a:solidFill>
              <a:srgbClr val="071166">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楕円 7">
              <a:extLst>
                <a:ext uri="{FF2B5EF4-FFF2-40B4-BE49-F238E27FC236}">
                  <a16:creationId xmlns:a16="http://schemas.microsoft.com/office/drawing/2014/main" id="{E66BBACE-8174-472E-9E2F-1C44B4AC7D18}"/>
                </a:ext>
              </a:extLst>
            </p:cNvPr>
            <p:cNvSpPr/>
            <p:nvPr userDrawn="1"/>
          </p:nvSpPr>
          <p:spPr>
            <a:xfrm rot="1928853" flipH="1">
              <a:off x="-2102728" y="5527580"/>
              <a:ext cx="6772780" cy="3765502"/>
            </a:xfrm>
            <a:custGeom>
              <a:avLst/>
              <a:gdLst>
                <a:gd name="connsiteX0" fmla="*/ 0 w 4445000"/>
                <a:gd name="connsiteY0" fmla="*/ 1490134 h 2980267"/>
                <a:gd name="connsiteX1" fmla="*/ 2222500 w 4445000"/>
                <a:gd name="connsiteY1" fmla="*/ 0 h 2980267"/>
                <a:gd name="connsiteX2" fmla="*/ 4445000 w 4445000"/>
                <a:gd name="connsiteY2" fmla="*/ 1490134 h 2980267"/>
                <a:gd name="connsiteX3" fmla="*/ 2222500 w 4445000"/>
                <a:gd name="connsiteY3" fmla="*/ 2980268 h 2980267"/>
                <a:gd name="connsiteX4" fmla="*/ 0 w 4445000"/>
                <a:gd name="connsiteY4" fmla="*/ 1490134 h 2980267"/>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2992178"/>
                <a:gd name="connsiteX1" fmla="*/ 2222500 w 4445000"/>
                <a:gd name="connsiteY1" fmla="*/ 11910 h 2992178"/>
                <a:gd name="connsiteX2" fmla="*/ 4445000 w 4445000"/>
                <a:gd name="connsiteY2" fmla="*/ 1502044 h 2992178"/>
                <a:gd name="connsiteX3" fmla="*/ 2222500 w 4445000"/>
                <a:gd name="connsiteY3" fmla="*/ 2992178 h 2992178"/>
                <a:gd name="connsiteX4" fmla="*/ 0 w 4445000"/>
                <a:gd name="connsiteY4" fmla="*/ 1502044 h 2992178"/>
                <a:gd name="connsiteX0" fmla="*/ 0 w 4445000"/>
                <a:gd name="connsiteY0" fmla="*/ 1502044 h 3250135"/>
                <a:gd name="connsiteX1" fmla="*/ 2222500 w 4445000"/>
                <a:gd name="connsiteY1" fmla="*/ 11910 h 3250135"/>
                <a:gd name="connsiteX2" fmla="*/ 4445000 w 4445000"/>
                <a:gd name="connsiteY2" fmla="*/ 1502044 h 3250135"/>
                <a:gd name="connsiteX3" fmla="*/ 2222500 w 4445000"/>
                <a:gd name="connsiteY3" fmla="*/ 2992178 h 3250135"/>
                <a:gd name="connsiteX4" fmla="*/ 0 w 4445000"/>
                <a:gd name="connsiteY4" fmla="*/ 1502044 h 3250135"/>
                <a:gd name="connsiteX0" fmla="*/ 0 w 4445000"/>
                <a:gd name="connsiteY0" fmla="*/ 1502044 h 3553171"/>
                <a:gd name="connsiteX1" fmla="*/ 2222500 w 4445000"/>
                <a:gd name="connsiteY1" fmla="*/ 11910 h 3553171"/>
                <a:gd name="connsiteX2" fmla="*/ 4445000 w 4445000"/>
                <a:gd name="connsiteY2" fmla="*/ 1502044 h 3553171"/>
                <a:gd name="connsiteX3" fmla="*/ 2222500 w 4445000"/>
                <a:gd name="connsiteY3" fmla="*/ 2992178 h 3553171"/>
                <a:gd name="connsiteX4" fmla="*/ 0 w 4445000"/>
                <a:gd name="connsiteY4" fmla="*/ 1502044 h 355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5000" h="3553171">
                  <a:moveTo>
                    <a:pt x="0" y="1502044"/>
                  </a:moveTo>
                  <a:cubicBezTo>
                    <a:pt x="0" y="679066"/>
                    <a:pt x="233047" y="-106623"/>
                    <a:pt x="2222500" y="11910"/>
                  </a:cubicBezTo>
                  <a:cubicBezTo>
                    <a:pt x="4211953" y="130443"/>
                    <a:pt x="4445000" y="679066"/>
                    <a:pt x="4445000" y="1502044"/>
                  </a:cubicBezTo>
                  <a:cubicBezTo>
                    <a:pt x="4368800" y="2883822"/>
                    <a:pt x="2781086" y="4397645"/>
                    <a:pt x="2222500" y="2992178"/>
                  </a:cubicBezTo>
                  <a:cubicBezTo>
                    <a:pt x="1663914" y="1586711"/>
                    <a:pt x="0" y="2325022"/>
                    <a:pt x="0" y="1502044"/>
                  </a:cubicBezTo>
                  <a:close/>
                </a:path>
              </a:pathLst>
            </a:custGeom>
            <a:solidFill>
              <a:srgbClr val="07116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5" name="図 4">
            <a:extLst>
              <a:ext uri="{FF2B5EF4-FFF2-40B4-BE49-F238E27FC236}">
                <a16:creationId xmlns:a16="http://schemas.microsoft.com/office/drawing/2014/main" id="{538EF31D-ABAE-D293-BF5C-5BD9A0322DEC}"/>
              </a:ext>
            </a:extLst>
          </p:cNvPr>
          <p:cNvPicPr>
            <a:picLocks noChangeAspect="1"/>
          </p:cNvPicPr>
          <p:nvPr userDrawn="1"/>
        </p:nvPicPr>
        <p:blipFill>
          <a:blip r:embed="rId3"/>
          <a:stretch>
            <a:fillRect/>
          </a:stretch>
        </p:blipFill>
        <p:spPr>
          <a:xfrm>
            <a:off x="10006915" y="6207413"/>
            <a:ext cx="1985794" cy="377894"/>
          </a:xfrm>
          <a:prstGeom prst="rect">
            <a:avLst/>
          </a:prstGeom>
        </p:spPr>
      </p:pic>
    </p:spTree>
    <p:extLst>
      <p:ext uri="{BB962C8B-B14F-4D97-AF65-F5344CB8AC3E}">
        <p14:creationId xmlns:p14="http://schemas.microsoft.com/office/powerpoint/2010/main" val="22448763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ゴール">
    <p:spTree>
      <p:nvGrpSpPr>
        <p:cNvPr id="1" name=""/>
        <p:cNvGrpSpPr/>
        <p:nvPr/>
      </p:nvGrpSpPr>
      <p:grpSpPr>
        <a:xfrm>
          <a:off x="0" y="0"/>
          <a:ext cx="0" cy="0"/>
          <a:chOff x="0" y="0"/>
          <a:chExt cx="0" cy="0"/>
        </a:xfrm>
      </p:grpSpPr>
      <p:sp>
        <p:nvSpPr>
          <p:cNvPr id="7" name="テキスト プレースホルダー 4">
            <a:extLst>
              <a:ext uri="{FF2B5EF4-FFF2-40B4-BE49-F238E27FC236}">
                <a16:creationId xmlns:a16="http://schemas.microsoft.com/office/drawing/2014/main" id="{5BB3AFBF-43F0-4433-B48C-58E1DBA85B50}"/>
              </a:ext>
            </a:extLst>
          </p:cNvPr>
          <p:cNvSpPr>
            <a:spLocks noGrp="1"/>
          </p:cNvSpPr>
          <p:nvPr>
            <p:ph type="body" sz="quarter" idx="14" hasCustomPrompt="1"/>
          </p:nvPr>
        </p:nvSpPr>
        <p:spPr>
          <a:xfrm>
            <a:off x="4040845" y="1450866"/>
            <a:ext cx="6985000" cy="4639148"/>
          </a:xfrm>
          <a:prstGeom prst="rect">
            <a:avLst/>
          </a:prstGeom>
        </p:spPr>
        <p:txBody>
          <a:bodyPr anchor="ctr"/>
          <a:lstStyle>
            <a:lvl1pPr>
              <a:defRPr lang="en-US" altLang="ja-JP" sz="3200" b="1" spc="110" baseline="0" dirty="0">
                <a:solidFill>
                  <a:schemeClr val="tx1"/>
                </a:solidFill>
              </a:defRPr>
            </a:lvl1pPr>
          </a:lstStyle>
          <a:p>
            <a:pPr marL="457200" lvl="0" indent="-457200">
              <a:lnSpc>
                <a:spcPct val="110000"/>
              </a:lnSpc>
              <a:spcBef>
                <a:spcPts val="1200"/>
              </a:spcBef>
              <a:buClr>
                <a:srgbClr val="071166"/>
              </a:buClr>
              <a:buSzPct val="100000"/>
              <a:buFont typeface="Arial" panose="020B0604020202020204" pitchFamily="34" charset="0"/>
            </a:pPr>
            <a:r>
              <a:rPr kumimoji="1" lang="ja-JP" altLang="en-US" dirty="0"/>
              <a:t>テキストで解説する</a:t>
            </a:r>
            <a:endParaRPr kumimoji="1" lang="en-US" altLang="ja-JP" dirty="0"/>
          </a:p>
        </p:txBody>
      </p:sp>
      <p:sp>
        <p:nvSpPr>
          <p:cNvPr id="9" name="フレーム 8">
            <a:extLst>
              <a:ext uri="{FF2B5EF4-FFF2-40B4-BE49-F238E27FC236}">
                <a16:creationId xmlns:a16="http://schemas.microsoft.com/office/drawing/2014/main" id="{8D3CF8C2-A09F-46E3-92BD-BE2A8BAA9F2F}"/>
              </a:ext>
            </a:extLst>
          </p:cNvPr>
          <p:cNvSpPr/>
          <p:nvPr userDrawn="1"/>
        </p:nvSpPr>
        <p:spPr>
          <a:xfrm>
            <a:off x="0" y="0"/>
            <a:ext cx="12192000" cy="6858000"/>
          </a:xfrm>
          <a:prstGeom prst="frame">
            <a:avLst>
              <a:gd name="adj1" fmla="val 991"/>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solidFill>
                <a:schemeClr val="tx1"/>
              </a:solidFill>
            </a:endParaRPr>
          </a:p>
        </p:txBody>
      </p:sp>
      <p:sp>
        <p:nvSpPr>
          <p:cNvPr id="17" name="正方形/長方形 16">
            <a:extLst>
              <a:ext uri="{FF2B5EF4-FFF2-40B4-BE49-F238E27FC236}">
                <a16:creationId xmlns:a16="http://schemas.microsoft.com/office/drawing/2014/main" id="{A4A5B360-6AEE-4F04-BA00-B1B2E538184C}"/>
              </a:ext>
            </a:extLst>
          </p:cNvPr>
          <p:cNvSpPr/>
          <p:nvPr userDrawn="1"/>
        </p:nvSpPr>
        <p:spPr>
          <a:xfrm>
            <a:off x="941991" y="307441"/>
            <a:ext cx="4005394" cy="539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36000" bIns="36000" numCol="1" spcCol="0" rtlCol="0" fromWordArt="0" anchor="ctr" anchorCtr="0" forceAA="0" compatLnSpc="1">
            <a:prstTxWarp prst="textNoShape">
              <a:avLst/>
            </a:prstTxWarp>
            <a:noAutofit/>
          </a:bodyPr>
          <a:lstStyle/>
          <a:p>
            <a:pPr algn="l">
              <a:lnSpc>
                <a:spcPct val="150000"/>
              </a:lnSpc>
            </a:pPr>
            <a:r>
              <a:rPr lang="ja-JP" altLang="en-US" sz="2800" b="1" dirty="0">
                <a:solidFill>
                  <a:srgbClr val="071166"/>
                </a:solidFill>
                <a:latin typeface="メイリオ" panose="020B0604030504040204" pitchFamily="50" charset="-128"/>
                <a:ea typeface="メイリオ" panose="020B0604030504040204" pitchFamily="50" charset="-128"/>
                <a:cs typeface="Hiragino Kaku Gothic Pro W3" charset="-128"/>
              </a:rPr>
              <a:t>本スライドのゴール</a:t>
            </a:r>
            <a:endParaRPr lang="en-US" altLang="ja-JP" sz="2800" b="1" dirty="0">
              <a:solidFill>
                <a:srgbClr val="071166"/>
              </a:solidFill>
              <a:latin typeface="メイリオ" panose="020B0604030504040204" pitchFamily="50" charset="-128"/>
              <a:ea typeface="メイリオ" panose="020B0604030504040204" pitchFamily="50" charset="-128"/>
              <a:cs typeface="Hiragino Kaku Gothic Pro W3" charset="-128"/>
            </a:endParaRPr>
          </a:p>
        </p:txBody>
      </p:sp>
      <p:pic>
        <p:nvPicPr>
          <p:cNvPr id="18" name="図 17" descr="ロゴ&#10;&#10;低い精度で自動的に生成された説明">
            <a:extLst>
              <a:ext uri="{FF2B5EF4-FFF2-40B4-BE49-F238E27FC236}">
                <a16:creationId xmlns:a16="http://schemas.microsoft.com/office/drawing/2014/main" id="{0C250D87-A2E9-4E96-A009-5AD3CE340665}"/>
              </a:ext>
            </a:extLst>
          </p:cNvPr>
          <p:cNvPicPr>
            <a:picLocks noChangeAspect="1"/>
          </p:cNvPicPr>
          <p:nvPr userDrawn="1"/>
        </p:nvPicPr>
        <p:blipFill rotWithShape="1">
          <a:blip r:embed="rId2"/>
          <a:srcRect r="72246"/>
          <a:stretch/>
        </p:blipFill>
        <p:spPr>
          <a:xfrm>
            <a:off x="413160" y="417934"/>
            <a:ext cx="369369" cy="386820"/>
          </a:xfrm>
          <a:prstGeom prst="rect">
            <a:avLst/>
          </a:prstGeom>
        </p:spPr>
      </p:pic>
      <p:sp>
        <p:nvSpPr>
          <p:cNvPr id="10" name="楕円 9">
            <a:extLst>
              <a:ext uri="{FF2B5EF4-FFF2-40B4-BE49-F238E27FC236}">
                <a16:creationId xmlns:a16="http://schemas.microsoft.com/office/drawing/2014/main" id="{7CD7B201-5465-4BE7-B623-DC984FB14451}"/>
              </a:ext>
            </a:extLst>
          </p:cNvPr>
          <p:cNvSpPr/>
          <p:nvPr userDrawn="1"/>
        </p:nvSpPr>
        <p:spPr>
          <a:xfrm>
            <a:off x="1495223" y="3105727"/>
            <a:ext cx="1525540" cy="1525540"/>
          </a:xfrm>
          <a:prstGeom prst="ellipse">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sp>
        <p:nvSpPr>
          <p:cNvPr id="13" name="正方形/長方形 12">
            <a:extLst>
              <a:ext uri="{FF2B5EF4-FFF2-40B4-BE49-F238E27FC236}">
                <a16:creationId xmlns:a16="http://schemas.microsoft.com/office/drawing/2014/main" id="{BCFFEEA7-F674-4552-A1DE-BF3C71917EFB}"/>
              </a:ext>
            </a:extLst>
          </p:cNvPr>
          <p:cNvSpPr/>
          <p:nvPr userDrawn="1"/>
        </p:nvSpPr>
        <p:spPr>
          <a:xfrm>
            <a:off x="1416651" y="2651599"/>
            <a:ext cx="1682684" cy="395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36000" bIns="36000" numCol="1" spcCol="0" rtlCol="0" fromWordArt="0" anchor="ctr" anchorCtr="0" forceAA="0" compatLnSpc="1">
            <a:prstTxWarp prst="textNoShape">
              <a:avLst/>
            </a:prstTxWarp>
            <a:noAutofit/>
          </a:bodyPr>
          <a:lstStyle/>
          <a:p>
            <a:pPr algn="ctr">
              <a:lnSpc>
                <a:spcPct val="150000"/>
              </a:lnSpc>
            </a:pPr>
            <a:r>
              <a:rPr lang="en-US" altLang="ja-JP" sz="1600" b="0" dirty="0">
                <a:solidFill>
                  <a:srgbClr val="071166"/>
                </a:solidFill>
                <a:latin typeface="メイリオ" panose="020B0604030504040204" pitchFamily="50" charset="-128"/>
                <a:ea typeface="メイリオ" panose="020B0604030504040204" pitchFamily="50" charset="-128"/>
                <a:cs typeface="Hiragino Kaku Gothic Pro W3" charset="-128"/>
              </a:rPr>
              <a:t>Goal</a:t>
            </a:r>
          </a:p>
        </p:txBody>
      </p:sp>
      <p:pic>
        <p:nvPicPr>
          <p:cNvPr id="12" name="グラフィックス 11" descr="2 つのピン間の経路表示 単色塗りつぶし">
            <a:extLst>
              <a:ext uri="{FF2B5EF4-FFF2-40B4-BE49-F238E27FC236}">
                <a16:creationId xmlns:a16="http://schemas.microsoft.com/office/drawing/2014/main" id="{5C3DA963-7EEE-4B73-B89B-82AAC742D6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891374" y="3511504"/>
            <a:ext cx="733238" cy="733238"/>
          </a:xfrm>
          <a:prstGeom prst="rect">
            <a:avLst/>
          </a:prstGeom>
        </p:spPr>
      </p:pic>
    </p:spTree>
    <p:extLst>
      <p:ext uri="{BB962C8B-B14F-4D97-AF65-F5344CB8AC3E}">
        <p14:creationId xmlns:p14="http://schemas.microsoft.com/office/powerpoint/2010/main" val="4140364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対象者">
    <p:spTree>
      <p:nvGrpSpPr>
        <p:cNvPr id="1" name=""/>
        <p:cNvGrpSpPr/>
        <p:nvPr/>
      </p:nvGrpSpPr>
      <p:grpSpPr>
        <a:xfrm>
          <a:off x="0" y="0"/>
          <a:ext cx="0" cy="0"/>
          <a:chOff x="0" y="0"/>
          <a:chExt cx="0" cy="0"/>
        </a:xfrm>
      </p:grpSpPr>
      <p:sp>
        <p:nvSpPr>
          <p:cNvPr id="9" name="フレーム 8">
            <a:extLst>
              <a:ext uri="{FF2B5EF4-FFF2-40B4-BE49-F238E27FC236}">
                <a16:creationId xmlns:a16="http://schemas.microsoft.com/office/drawing/2014/main" id="{8D3CF8C2-A09F-46E3-92BD-BE2A8BAA9F2F}"/>
              </a:ext>
            </a:extLst>
          </p:cNvPr>
          <p:cNvSpPr/>
          <p:nvPr userDrawn="1"/>
        </p:nvSpPr>
        <p:spPr>
          <a:xfrm>
            <a:off x="0" y="0"/>
            <a:ext cx="12192000" cy="6858000"/>
          </a:xfrm>
          <a:prstGeom prst="frame">
            <a:avLst>
              <a:gd name="adj1" fmla="val 991"/>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solidFill>
                <a:schemeClr val="tx1"/>
              </a:solidFill>
            </a:endParaRPr>
          </a:p>
        </p:txBody>
      </p:sp>
      <p:sp>
        <p:nvSpPr>
          <p:cNvPr id="17" name="正方形/長方形 16">
            <a:extLst>
              <a:ext uri="{FF2B5EF4-FFF2-40B4-BE49-F238E27FC236}">
                <a16:creationId xmlns:a16="http://schemas.microsoft.com/office/drawing/2014/main" id="{A4A5B360-6AEE-4F04-BA00-B1B2E538184C}"/>
              </a:ext>
            </a:extLst>
          </p:cNvPr>
          <p:cNvSpPr/>
          <p:nvPr userDrawn="1"/>
        </p:nvSpPr>
        <p:spPr>
          <a:xfrm>
            <a:off x="941991" y="307441"/>
            <a:ext cx="4005394" cy="539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36000" bIns="36000" numCol="1" spcCol="0" rtlCol="0" fromWordArt="0" anchor="ctr" anchorCtr="0" forceAA="0" compatLnSpc="1">
            <a:prstTxWarp prst="textNoShape">
              <a:avLst/>
            </a:prstTxWarp>
            <a:noAutofit/>
          </a:bodyPr>
          <a:lstStyle/>
          <a:p>
            <a:pPr algn="l">
              <a:lnSpc>
                <a:spcPct val="150000"/>
              </a:lnSpc>
            </a:pPr>
            <a:r>
              <a:rPr lang="ja-JP" altLang="en-US" sz="2800" b="1" dirty="0">
                <a:solidFill>
                  <a:srgbClr val="071166"/>
                </a:solidFill>
                <a:latin typeface="メイリオ" panose="020B0604030504040204" pitchFamily="50" charset="-128"/>
                <a:ea typeface="メイリオ" panose="020B0604030504040204" pitchFamily="50" charset="-128"/>
                <a:cs typeface="Hiragino Kaku Gothic Pro W3" charset="-128"/>
              </a:rPr>
              <a:t>本スライドの対象</a:t>
            </a:r>
            <a:endParaRPr lang="en-US" altLang="ja-JP" sz="2800" b="1" dirty="0">
              <a:solidFill>
                <a:srgbClr val="071166"/>
              </a:solidFill>
              <a:latin typeface="メイリオ" panose="020B0604030504040204" pitchFamily="50" charset="-128"/>
              <a:ea typeface="メイリオ" panose="020B0604030504040204" pitchFamily="50" charset="-128"/>
              <a:cs typeface="Hiragino Kaku Gothic Pro W3" charset="-128"/>
            </a:endParaRPr>
          </a:p>
        </p:txBody>
      </p:sp>
      <p:pic>
        <p:nvPicPr>
          <p:cNvPr id="18" name="図 17" descr="ロゴ&#10;&#10;低い精度で自動的に生成された説明">
            <a:extLst>
              <a:ext uri="{FF2B5EF4-FFF2-40B4-BE49-F238E27FC236}">
                <a16:creationId xmlns:a16="http://schemas.microsoft.com/office/drawing/2014/main" id="{0C250D87-A2E9-4E96-A009-5AD3CE340665}"/>
              </a:ext>
            </a:extLst>
          </p:cNvPr>
          <p:cNvPicPr>
            <a:picLocks noChangeAspect="1"/>
          </p:cNvPicPr>
          <p:nvPr userDrawn="1"/>
        </p:nvPicPr>
        <p:blipFill rotWithShape="1">
          <a:blip r:embed="rId2"/>
          <a:srcRect r="72246"/>
          <a:stretch/>
        </p:blipFill>
        <p:spPr>
          <a:xfrm>
            <a:off x="413160" y="417934"/>
            <a:ext cx="369369" cy="386820"/>
          </a:xfrm>
          <a:prstGeom prst="rect">
            <a:avLst/>
          </a:prstGeom>
        </p:spPr>
      </p:pic>
      <p:sp>
        <p:nvSpPr>
          <p:cNvPr id="16" name="楕円 15">
            <a:extLst>
              <a:ext uri="{FF2B5EF4-FFF2-40B4-BE49-F238E27FC236}">
                <a16:creationId xmlns:a16="http://schemas.microsoft.com/office/drawing/2014/main" id="{FA788860-2D58-42B6-BDAD-CC72E31C6114}"/>
              </a:ext>
            </a:extLst>
          </p:cNvPr>
          <p:cNvSpPr/>
          <p:nvPr userDrawn="1"/>
        </p:nvSpPr>
        <p:spPr>
          <a:xfrm>
            <a:off x="1495223" y="3105727"/>
            <a:ext cx="1525540" cy="1525540"/>
          </a:xfrm>
          <a:prstGeom prst="ellipse">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sp>
        <p:nvSpPr>
          <p:cNvPr id="19" name="正方形/長方形 18">
            <a:extLst>
              <a:ext uri="{FF2B5EF4-FFF2-40B4-BE49-F238E27FC236}">
                <a16:creationId xmlns:a16="http://schemas.microsoft.com/office/drawing/2014/main" id="{8ED8E4B0-BEBB-4D6B-BD6C-3E3B5E616EF5}"/>
              </a:ext>
            </a:extLst>
          </p:cNvPr>
          <p:cNvSpPr/>
          <p:nvPr userDrawn="1"/>
        </p:nvSpPr>
        <p:spPr>
          <a:xfrm>
            <a:off x="1416651" y="2651599"/>
            <a:ext cx="1682684" cy="395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36000" bIns="36000" numCol="1" spcCol="0" rtlCol="0" fromWordArt="0" anchor="ctr" anchorCtr="0" forceAA="0" compatLnSpc="1">
            <a:prstTxWarp prst="textNoShape">
              <a:avLst/>
            </a:prstTxWarp>
            <a:noAutofit/>
          </a:bodyPr>
          <a:lstStyle/>
          <a:p>
            <a:pPr algn="ctr">
              <a:lnSpc>
                <a:spcPct val="150000"/>
              </a:lnSpc>
            </a:pPr>
            <a:r>
              <a:rPr lang="en-US" altLang="ja-JP" sz="1600" b="0" dirty="0">
                <a:solidFill>
                  <a:srgbClr val="071166"/>
                </a:solidFill>
                <a:latin typeface="メイリオ" panose="020B0604030504040204" pitchFamily="50" charset="-128"/>
                <a:ea typeface="メイリオ" panose="020B0604030504040204" pitchFamily="50" charset="-128"/>
                <a:cs typeface="Hiragino Kaku Gothic Pro W3" charset="-128"/>
              </a:rPr>
              <a:t>Target</a:t>
            </a:r>
          </a:p>
        </p:txBody>
      </p:sp>
      <p:pic>
        <p:nvPicPr>
          <p:cNvPr id="10" name="グラフィックス 9" descr="ユーザー 単色塗りつぶし">
            <a:extLst>
              <a:ext uri="{FF2B5EF4-FFF2-40B4-BE49-F238E27FC236}">
                <a16:creationId xmlns:a16="http://schemas.microsoft.com/office/drawing/2014/main" id="{86B330EA-DBF5-4EB0-B95A-6DE705729E9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975250" y="3585754"/>
            <a:ext cx="565486" cy="565486"/>
          </a:xfrm>
          <a:prstGeom prst="rect">
            <a:avLst/>
          </a:prstGeom>
        </p:spPr>
      </p:pic>
      <p:sp>
        <p:nvSpPr>
          <p:cNvPr id="22" name="テキスト プレースホルダー 4">
            <a:extLst>
              <a:ext uri="{FF2B5EF4-FFF2-40B4-BE49-F238E27FC236}">
                <a16:creationId xmlns:a16="http://schemas.microsoft.com/office/drawing/2014/main" id="{7E3E60EC-5918-48EE-87E7-AB1CAD68E7A4}"/>
              </a:ext>
            </a:extLst>
          </p:cNvPr>
          <p:cNvSpPr>
            <a:spLocks noGrp="1"/>
          </p:cNvSpPr>
          <p:nvPr>
            <p:ph type="body" sz="quarter" idx="14" hasCustomPrompt="1"/>
          </p:nvPr>
        </p:nvSpPr>
        <p:spPr>
          <a:xfrm>
            <a:off x="4040845" y="1450866"/>
            <a:ext cx="6985000" cy="4639148"/>
          </a:xfrm>
          <a:prstGeom prst="rect">
            <a:avLst/>
          </a:prstGeom>
        </p:spPr>
        <p:txBody>
          <a:bodyPr anchor="ctr"/>
          <a:lstStyle>
            <a:lvl1pPr marL="457200" indent="-457200">
              <a:lnSpc>
                <a:spcPct val="110000"/>
              </a:lnSpc>
              <a:spcBef>
                <a:spcPts val="1200"/>
              </a:spcBef>
              <a:buClr>
                <a:srgbClr val="071166"/>
              </a:buClr>
              <a:buSzPct val="100000"/>
              <a:buFont typeface="Arial" panose="020B0604020202020204" pitchFamily="34" charset="0"/>
              <a:buChar char="•"/>
              <a:defRPr sz="3200" b="1" spc="110" baseline="0"/>
            </a:lvl1pPr>
            <a:lvl2pPr marL="631825" indent="-276225">
              <a:lnSpc>
                <a:spcPct val="120000"/>
              </a:lnSpc>
              <a:spcBef>
                <a:spcPts val="600"/>
              </a:spcBef>
              <a:buFont typeface="Wingdings" panose="05000000000000000000" pitchFamily="2" charset="2"/>
              <a:buChar char="Ø"/>
              <a:defRPr/>
            </a:lvl2pPr>
            <a:lvl3pPr marL="1055129" indent="-211026">
              <a:lnSpc>
                <a:spcPct val="120000"/>
              </a:lnSpc>
              <a:spcBef>
                <a:spcPts val="600"/>
              </a:spcBef>
              <a:buFont typeface="Wingdings" panose="05000000000000000000" pitchFamily="2" charset="2"/>
              <a:buChar char="ü"/>
              <a:defRPr/>
            </a:lvl3pPr>
          </a:lstStyle>
          <a:p>
            <a:pPr lvl="0"/>
            <a:r>
              <a:rPr kumimoji="1" lang="ja-JP" altLang="en-US" dirty="0"/>
              <a:t>テキストで解説する</a:t>
            </a:r>
            <a:endParaRPr kumimoji="1" lang="en-US" altLang="ja-JP" dirty="0"/>
          </a:p>
        </p:txBody>
      </p:sp>
    </p:spTree>
    <p:extLst>
      <p:ext uri="{BB962C8B-B14F-4D97-AF65-F5344CB8AC3E}">
        <p14:creationId xmlns:p14="http://schemas.microsoft.com/office/powerpoint/2010/main" val="761545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まとめ">
    <p:spTree>
      <p:nvGrpSpPr>
        <p:cNvPr id="1" name=""/>
        <p:cNvGrpSpPr/>
        <p:nvPr/>
      </p:nvGrpSpPr>
      <p:grpSpPr>
        <a:xfrm>
          <a:off x="0" y="0"/>
          <a:ext cx="0" cy="0"/>
          <a:chOff x="0" y="0"/>
          <a:chExt cx="0" cy="0"/>
        </a:xfrm>
      </p:grpSpPr>
      <p:sp>
        <p:nvSpPr>
          <p:cNvPr id="9" name="フレーム 8">
            <a:extLst>
              <a:ext uri="{FF2B5EF4-FFF2-40B4-BE49-F238E27FC236}">
                <a16:creationId xmlns:a16="http://schemas.microsoft.com/office/drawing/2014/main" id="{8D3CF8C2-A09F-46E3-92BD-BE2A8BAA9F2F}"/>
              </a:ext>
            </a:extLst>
          </p:cNvPr>
          <p:cNvSpPr/>
          <p:nvPr userDrawn="1"/>
        </p:nvSpPr>
        <p:spPr>
          <a:xfrm>
            <a:off x="0" y="0"/>
            <a:ext cx="12192000" cy="6858000"/>
          </a:xfrm>
          <a:prstGeom prst="frame">
            <a:avLst>
              <a:gd name="adj1" fmla="val 991"/>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solidFill>
                <a:srgbClr val="071166"/>
              </a:solidFill>
            </a:endParaRPr>
          </a:p>
        </p:txBody>
      </p:sp>
      <p:sp>
        <p:nvSpPr>
          <p:cNvPr id="17" name="正方形/長方形 16">
            <a:extLst>
              <a:ext uri="{FF2B5EF4-FFF2-40B4-BE49-F238E27FC236}">
                <a16:creationId xmlns:a16="http://schemas.microsoft.com/office/drawing/2014/main" id="{A4A5B360-6AEE-4F04-BA00-B1B2E538184C}"/>
              </a:ext>
            </a:extLst>
          </p:cNvPr>
          <p:cNvSpPr/>
          <p:nvPr userDrawn="1"/>
        </p:nvSpPr>
        <p:spPr>
          <a:xfrm>
            <a:off x="941991" y="307441"/>
            <a:ext cx="4005394" cy="539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36000" bIns="36000" numCol="1" spcCol="0" rtlCol="0" fromWordArt="0" anchor="ctr" anchorCtr="0" forceAA="0" compatLnSpc="1">
            <a:prstTxWarp prst="textNoShape">
              <a:avLst/>
            </a:prstTxWarp>
            <a:noAutofit/>
          </a:bodyPr>
          <a:lstStyle/>
          <a:p>
            <a:pPr algn="l">
              <a:lnSpc>
                <a:spcPct val="150000"/>
              </a:lnSpc>
            </a:pPr>
            <a:r>
              <a:rPr lang="ja-JP" altLang="en-US" sz="2800" b="1" dirty="0">
                <a:solidFill>
                  <a:srgbClr val="071166"/>
                </a:solidFill>
                <a:latin typeface="メイリオ" panose="020B0604030504040204" pitchFamily="50" charset="-128"/>
                <a:ea typeface="メイリオ" panose="020B0604030504040204" pitchFamily="50" charset="-128"/>
                <a:cs typeface="Hiragino Kaku Gothic Pro W3" charset="-128"/>
              </a:rPr>
              <a:t>ここまでのまとめ</a:t>
            </a:r>
            <a:endParaRPr lang="en-US" altLang="ja-JP" sz="2800" b="1" dirty="0">
              <a:solidFill>
                <a:srgbClr val="071166"/>
              </a:solidFill>
              <a:latin typeface="メイリオ" panose="020B0604030504040204" pitchFamily="50" charset="-128"/>
              <a:ea typeface="メイリオ" panose="020B0604030504040204" pitchFamily="50" charset="-128"/>
              <a:cs typeface="Hiragino Kaku Gothic Pro W3" charset="-128"/>
            </a:endParaRPr>
          </a:p>
        </p:txBody>
      </p:sp>
      <p:pic>
        <p:nvPicPr>
          <p:cNvPr id="18" name="図 17" descr="ロゴ&#10;&#10;低い精度で自動的に生成された説明">
            <a:extLst>
              <a:ext uri="{FF2B5EF4-FFF2-40B4-BE49-F238E27FC236}">
                <a16:creationId xmlns:a16="http://schemas.microsoft.com/office/drawing/2014/main" id="{0C250D87-A2E9-4E96-A009-5AD3CE340665}"/>
              </a:ext>
            </a:extLst>
          </p:cNvPr>
          <p:cNvPicPr>
            <a:picLocks noChangeAspect="1"/>
          </p:cNvPicPr>
          <p:nvPr userDrawn="1"/>
        </p:nvPicPr>
        <p:blipFill rotWithShape="1">
          <a:blip r:embed="rId2"/>
          <a:srcRect r="72246"/>
          <a:stretch/>
        </p:blipFill>
        <p:spPr>
          <a:xfrm>
            <a:off x="413160" y="417934"/>
            <a:ext cx="369369" cy="386820"/>
          </a:xfrm>
          <a:prstGeom prst="rect">
            <a:avLst/>
          </a:prstGeom>
        </p:spPr>
      </p:pic>
      <p:sp>
        <p:nvSpPr>
          <p:cNvPr id="16" name="楕円 15">
            <a:extLst>
              <a:ext uri="{FF2B5EF4-FFF2-40B4-BE49-F238E27FC236}">
                <a16:creationId xmlns:a16="http://schemas.microsoft.com/office/drawing/2014/main" id="{FA788860-2D58-42B6-BDAD-CC72E31C6114}"/>
              </a:ext>
            </a:extLst>
          </p:cNvPr>
          <p:cNvSpPr/>
          <p:nvPr userDrawn="1"/>
        </p:nvSpPr>
        <p:spPr>
          <a:xfrm>
            <a:off x="1495223" y="3105727"/>
            <a:ext cx="1525540" cy="1525540"/>
          </a:xfrm>
          <a:prstGeom prst="ellipse">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sp>
        <p:nvSpPr>
          <p:cNvPr id="22" name="テキスト プレースホルダー 4">
            <a:extLst>
              <a:ext uri="{FF2B5EF4-FFF2-40B4-BE49-F238E27FC236}">
                <a16:creationId xmlns:a16="http://schemas.microsoft.com/office/drawing/2014/main" id="{7E3E60EC-5918-48EE-87E7-AB1CAD68E7A4}"/>
              </a:ext>
            </a:extLst>
          </p:cNvPr>
          <p:cNvSpPr>
            <a:spLocks noGrp="1"/>
          </p:cNvSpPr>
          <p:nvPr>
            <p:ph type="body" sz="quarter" idx="14" hasCustomPrompt="1"/>
          </p:nvPr>
        </p:nvSpPr>
        <p:spPr>
          <a:xfrm>
            <a:off x="4040845" y="1450866"/>
            <a:ext cx="6985000" cy="4639148"/>
          </a:xfrm>
          <a:prstGeom prst="rect">
            <a:avLst/>
          </a:prstGeom>
        </p:spPr>
        <p:txBody>
          <a:bodyPr anchor="ctr"/>
          <a:lstStyle>
            <a:lvl1pPr marL="457200" indent="-457200">
              <a:lnSpc>
                <a:spcPct val="110000"/>
              </a:lnSpc>
              <a:spcBef>
                <a:spcPts val="1200"/>
              </a:spcBef>
              <a:buClr>
                <a:srgbClr val="071166"/>
              </a:buClr>
              <a:buSzPct val="100000"/>
              <a:buFont typeface="Arial" panose="020B0604020202020204" pitchFamily="34" charset="0"/>
              <a:buChar char="•"/>
              <a:defRPr sz="3200" b="1" spc="110" baseline="0"/>
            </a:lvl1pPr>
            <a:lvl2pPr marL="631825" indent="-276225">
              <a:lnSpc>
                <a:spcPct val="120000"/>
              </a:lnSpc>
              <a:spcBef>
                <a:spcPts val="600"/>
              </a:spcBef>
              <a:buFont typeface="Wingdings" panose="05000000000000000000" pitchFamily="2" charset="2"/>
              <a:buChar char="Ø"/>
              <a:defRPr/>
            </a:lvl2pPr>
            <a:lvl3pPr marL="1055129" indent="-211026">
              <a:lnSpc>
                <a:spcPct val="120000"/>
              </a:lnSpc>
              <a:spcBef>
                <a:spcPts val="600"/>
              </a:spcBef>
              <a:buFont typeface="Wingdings" panose="05000000000000000000" pitchFamily="2" charset="2"/>
              <a:buChar char="ü"/>
              <a:defRPr/>
            </a:lvl3pPr>
          </a:lstStyle>
          <a:p>
            <a:pPr lvl="0"/>
            <a:r>
              <a:rPr kumimoji="1" lang="ja-JP" altLang="en-US" dirty="0"/>
              <a:t>テキストで解説する</a:t>
            </a:r>
            <a:endParaRPr kumimoji="1" lang="en-US" altLang="ja-JP" dirty="0"/>
          </a:p>
        </p:txBody>
      </p:sp>
      <p:sp>
        <p:nvSpPr>
          <p:cNvPr id="14" name="正方形/長方形 13">
            <a:extLst>
              <a:ext uri="{FF2B5EF4-FFF2-40B4-BE49-F238E27FC236}">
                <a16:creationId xmlns:a16="http://schemas.microsoft.com/office/drawing/2014/main" id="{87601908-EE6C-402E-AB27-C47B509653C9}"/>
              </a:ext>
            </a:extLst>
          </p:cNvPr>
          <p:cNvSpPr/>
          <p:nvPr userDrawn="1"/>
        </p:nvSpPr>
        <p:spPr>
          <a:xfrm>
            <a:off x="1416651" y="2651599"/>
            <a:ext cx="1682684" cy="395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36000" bIns="36000" numCol="1" spcCol="0" rtlCol="0" fromWordArt="0" anchor="ctr" anchorCtr="0" forceAA="0" compatLnSpc="1">
            <a:prstTxWarp prst="textNoShape">
              <a:avLst/>
            </a:prstTxWarp>
            <a:noAutofit/>
          </a:bodyPr>
          <a:lstStyle/>
          <a:p>
            <a:pPr algn="ctr">
              <a:lnSpc>
                <a:spcPct val="150000"/>
              </a:lnSpc>
            </a:pPr>
            <a:r>
              <a:rPr lang="en-US" altLang="ja-JP" sz="1600" b="0" dirty="0">
                <a:solidFill>
                  <a:srgbClr val="071166"/>
                </a:solidFill>
                <a:latin typeface="メイリオ" panose="020B0604030504040204" pitchFamily="50" charset="-128"/>
                <a:ea typeface="メイリオ" panose="020B0604030504040204" pitchFamily="50" charset="-128"/>
                <a:cs typeface="Hiragino Kaku Gothic Pro W3" charset="-128"/>
              </a:rPr>
              <a:t>Summary</a:t>
            </a:r>
          </a:p>
        </p:txBody>
      </p:sp>
      <p:pic>
        <p:nvPicPr>
          <p:cNvPr id="15" name="グラフィックス 14" descr="タッチスクリーン 単色塗りつぶし">
            <a:extLst>
              <a:ext uri="{FF2B5EF4-FFF2-40B4-BE49-F238E27FC236}">
                <a16:creationId xmlns:a16="http://schemas.microsoft.com/office/drawing/2014/main" id="{8E88580F-D681-4A90-BCC8-94511A3AFAB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946056" y="3556560"/>
            <a:ext cx="623874" cy="623874"/>
          </a:xfrm>
          <a:prstGeom prst="rect">
            <a:avLst/>
          </a:prstGeom>
        </p:spPr>
      </p:pic>
    </p:spTree>
    <p:extLst>
      <p:ext uri="{BB962C8B-B14F-4D97-AF65-F5344CB8AC3E}">
        <p14:creationId xmlns:p14="http://schemas.microsoft.com/office/powerpoint/2010/main" val="22096324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可変サマリ">
    <p:spTree>
      <p:nvGrpSpPr>
        <p:cNvPr id="1" name=""/>
        <p:cNvGrpSpPr/>
        <p:nvPr/>
      </p:nvGrpSpPr>
      <p:grpSpPr>
        <a:xfrm>
          <a:off x="0" y="0"/>
          <a:ext cx="0" cy="0"/>
          <a:chOff x="0" y="0"/>
          <a:chExt cx="0" cy="0"/>
        </a:xfrm>
      </p:grpSpPr>
      <p:sp>
        <p:nvSpPr>
          <p:cNvPr id="10" name="テキスト プレースホルダー 4">
            <a:extLst>
              <a:ext uri="{FF2B5EF4-FFF2-40B4-BE49-F238E27FC236}">
                <a16:creationId xmlns:a16="http://schemas.microsoft.com/office/drawing/2014/main" id="{9A9F259E-4272-4F1D-8F2F-417498A5A383}"/>
              </a:ext>
            </a:extLst>
          </p:cNvPr>
          <p:cNvSpPr>
            <a:spLocks noGrp="1"/>
          </p:cNvSpPr>
          <p:nvPr>
            <p:ph type="body" sz="quarter" idx="15" hasCustomPrompt="1"/>
          </p:nvPr>
        </p:nvSpPr>
        <p:spPr>
          <a:xfrm>
            <a:off x="941991" y="256489"/>
            <a:ext cx="6985000" cy="622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36000" bIns="36000" numCol="1" spcCol="0" rtlCol="0" fromWordArt="0" anchor="ctr" anchorCtr="0" forceAA="0" compatLnSpc="1">
            <a:prstTxWarp prst="textNoShape">
              <a:avLst/>
            </a:prstTxWarp>
            <a:noAutofit/>
          </a:bodyPr>
          <a:lstStyle>
            <a:lvl1pPr marL="0" indent="0">
              <a:buFontTx/>
              <a:buNone/>
              <a:defRPr lang="en-US" altLang="ja-JP" sz="2800" b="1" dirty="0">
                <a:solidFill>
                  <a:srgbClr val="071166"/>
                </a:solidFill>
                <a:latin typeface="メイリオ" panose="020B0604030504040204" pitchFamily="50" charset="-128"/>
                <a:ea typeface="メイリオ" panose="020B0604030504040204" pitchFamily="50" charset="-128"/>
                <a:cs typeface="Hiragino Kaku Gothic Pro W3" charset="-128"/>
              </a:defRPr>
            </a:lvl1pPr>
          </a:lstStyle>
          <a:p>
            <a:pPr marL="0" lvl="0" defTabSz="914400">
              <a:lnSpc>
                <a:spcPct val="150000"/>
              </a:lnSpc>
            </a:pPr>
            <a:r>
              <a:rPr kumimoji="1" lang="ja-JP" altLang="en-US" dirty="0"/>
              <a:t>タイトル</a:t>
            </a:r>
            <a:endParaRPr kumimoji="1" lang="en-US" altLang="ja-JP" dirty="0"/>
          </a:p>
        </p:txBody>
      </p:sp>
      <p:sp>
        <p:nvSpPr>
          <p:cNvPr id="9" name="フレーム 8">
            <a:extLst>
              <a:ext uri="{FF2B5EF4-FFF2-40B4-BE49-F238E27FC236}">
                <a16:creationId xmlns:a16="http://schemas.microsoft.com/office/drawing/2014/main" id="{8D3CF8C2-A09F-46E3-92BD-BE2A8BAA9F2F}"/>
              </a:ext>
            </a:extLst>
          </p:cNvPr>
          <p:cNvSpPr/>
          <p:nvPr userDrawn="1"/>
        </p:nvSpPr>
        <p:spPr>
          <a:xfrm>
            <a:off x="0" y="0"/>
            <a:ext cx="12192000" cy="6858000"/>
          </a:xfrm>
          <a:prstGeom prst="frame">
            <a:avLst>
              <a:gd name="adj1" fmla="val 991"/>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solidFill>
                <a:schemeClr val="tx1"/>
              </a:solidFill>
            </a:endParaRPr>
          </a:p>
        </p:txBody>
      </p:sp>
      <p:pic>
        <p:nvPicPr>
          <p:cNvPr id="18" name="図 17" descr="ロゴ&#10;&#10;低い精度で自動的に生成された説明">
            <a:extLst>
              <a:ext uri="{FF2B5EF4-FFF2-40B4-BE49-F238E27FC236}">
                <a16:creationId xmlns:a16="http://schemas.microsoft.com/office/drawing/2014/main" id="{0C250D87-A2E9-4E96-A009-5AD3CE340665}"/>
              </a:ext>
            </a:extLst>
          </p:cNvPr>
          <p:cNvPicPr>
            <a:picLocks noChangeAspect="1"/>
          </p:cNvPicPr>
          <p:nvPr userDrawn="1"/>
        </p:nvPicPr>
        <p:blipFill rotWithShape="1">
          <a:blip r:embed="rId2"/>
          <a:srcRect r="72246"/>
          <a:stretch/>
        </p:blipFill>
        <p:spPr>
          <a:xfrm>
            <a:off x="413160" y="417934"/>
            <a:ext cx="369369" cy="386820"/>
          </a:xfrm>
          <a:prstGeom prst="rect">
            <a:avLst/>
          </a:prstGeom>
        </p:spPr>
      </p:pic>
      <p:sp>
        <p:nvSpPr>
          <p:cNvPr id="16" name="楕円 15">
            <a:extLst>
              <a:ext uri="{FF2B5EF4-FFF2-40B4-BE49-F238E27FC236}">
                <a16:creationId xmlns:a16="http://schemas.microsoft.com/office/drawing/2014/main" id="{FA788860-2D58-42B6-BDAD-CC72E31C6114}"/>
              </a:ext>
            </a:extLst>
          </p:cNvPr>
          <p:cNvSpPr/>
          <p:nvPr userDrawn="1"/>
        </p:nvSpPr>
        <p:spPr>
          <a:xfrm>
            <a:off x="1495223" y="3105727"/>
            <a:ext cx="1525540" cy="1525540"/>
          </a:xfrm>
          <a:prstGeom prst="ellipse">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solidFill>
                <a:srgbClr val="071166"/>
              </a:solidFill>
            </a:endParaRPr>
          </a:p>
        </p:txBody>
      </p:sp>
      <p:sp>
        <p:nvSpPr>
          <p:cNvPr id="22" name="テキスト プレースホルダー 4">
            <a:extLst>
              <a:ext uri="{FF2B5EF4-FFF2-40B4-BE49-F238E27FC236}">
                <a16:creationId xmlns:a16="http://schemas.microsoft.com/office/drawing/2014/main" id="{7E3E60EC-5918-48EE-87E7-AB1CAD68E7A4}"/>
              </a:ext>
            </a:extLst>
          </p:cNvPr>
          <p:cNvSpPr>
            <a:spLocks noGrp="1"/>
          </p:cNvSpPr>
          <p:nvPr>
            <p:ph type="body" sz="quarter" idx="14" hasCustomPrompt="1"/>
          </p:nvPr>
        </p:nvSpPr>
        <p:spPr>
          <a:xfrm>
            <a:off x="4040845" y="1450866"/>
            <a:ext cx="6985000" cy="4639148"/>
          </a:xfrm>
          <a:prstGeom prst="rect">
            <a:avLst/>
          </a:prstGeom>
        </p:spPr>
        <p:txBody>
          <a:bodyPr anchor="ctr"/>
          <a:lstStyle>
            <a:lvl1pPr marL="457200" indent="-457200">
              <a:lnSpc>
                <a:spcPct val="110000"/>
              </a:lnSpc>
              <a:spcBef>
                <a:spcPts val="1200"/>
              </a:spcBef>
              <a:buClr>
                <a:srgbClr val="071166"/>
              </a:buClr>
              <a:buSzPct val="100000"/>
              <a:buFont typeface="Arial" panose="020B0604020202020204" pitchFamily="34" charset="0"/>
              <a:buChar char="•"/>
              <a:defRPr sz="3200" b="1" spc="110" baseline="0"/>
            </a:lvl1pPr>
            <a:lvl2pPr marL="631825" indent="-276225">
              <a:lnSpc>
                <a:spcPct val="120000"/>
              </a:lnSpc>
              <a:spcBef>
                <a:spcPts val="600"/>
              </a:spcBef>
              <a:buFont typeface="Wingdings" panose="05000000000000000000" pitchFamily="2" charset="2"/>
              <a:buChar char="Ø"/>
              <a:defRPr/>
            </a:lvl2pPr>
            <a:lvl3pPr marL="1055129" indent="-211026">
              <a:lnSpc>
                <a:spcPct val="120000"/>
              </a:lnSpc>
              <a:spcBef>
                <a:spcPts val="600"/>
              </a:spcBef>
              <a:buFont typeface="Wingdings" panose="05000000000000000000" pitchFamily="2" charset="2"/>
              <a:buChar char="ü"/>
              <a:defRPr/>
            </a:lvl3pPr>
          </a:lstStyle>
          <a:p>
            <a:pPr lvl="0"/>
            <a:r>
              <a:rPr kumimoji="1" lang="ja-JP" altLang="en-US" dirty="0"/>
              <a:t>テキストで解説する</a:t>
            </a:r>
            <a:endParaRPr kumimoji="1" lang="en-US" altLang="ja-JP" dirty="0"/>
          </a:p>
        </p:txBody>
      </p:sp>
      <p:sp>
        <p:nvSpPr>
          <p:cNvPr id="11" name="テキスト プレースホルダー 4">
            <a:extLst>
              <a:ext uri="{FF2B5EF4-FFF2-40B4-BE49-F238E27FC236}">
                <a16:creationId xmlns:a16="http://schemas.microsoft.com/office/drawing/2014/main" id="{4DCD1AEA-38DA-4111-BD95-4639426724D2}"/>
              </a:ext>
            </a:extLst>
          </p:cNvPr>
          <p:cNvSpPr>
            <a:spLocks noGrp="1"/>
          </p:cNvSpPr>
          <p:nvPr>
            <p:ph type="body" sz="quarter" idx="16" hasCustomPrompt="1"/>
          </p:nvPr>
        </p:nvSpPr>
        <p:spPr>
          <a:xfrm>
            <a:off x="852936" y="2667525"/>
            <a:ext cx="2810114" cy="368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36000" bIns="36000" numCol="1" spcCol="0" rtlCol="0" fromWordArt="0" anchor="ctr" anchorCtr="0" forceAA="0" compatLnSpc="1">
            <a:prstTxWarp prst="textNoShape">
              <a:avLst/>
            </a:prstTxWarp>
            <a:noAutofit/>
          </a:bodyPr>
          <a:lstStyle>
            <a:lvl1pPr marL="0" indent="0">
              <a:buNone/>
              <a:defRPr lang="en-US" altLang="ja-JP" sz="1600" b="0" dirty="0">
                <a:solidFill>
                  <a:srgbClr val="071166"/>
                </a:solidFill>
                <a:latin typeface="メイリオ" panose="020B0604030504040204" pitchFamily="50" charset="-128"/>
                <a:ea typeface="メイリオ" panose="020B0604030504040204" pitchFamily="50" charset="-128"/>
                <a:cs typeface="Hiragino Kaku Gothic Pro W3" charset="-128"/>
              </a:defRPr>
            </a:lvl1pPr>
          </a:lstStyle>
          <a:p>
            <a:pPr marL="0" lvl="0" algn="ctr" defTabSz="914400">
              <a:lnSpc>
                <a:spcPct val="150000"/>
              </a:lnSpc>
            </a:pPr>
            <a:r>
              <a:rPr kumimoji="1" lang="ja-JP" altLang="en-US" dirty="0"/>
              <a:t>項目名</a:t>
            </a:r>
            <a:endParaRPr kumimoji="1" lang="en-US" altLang="ja-JP" dirty="0"/>
          </a:p>
        </p:txBody>
      </p:sp>
    </p:spTree>
    <p:extLst>
      <p:ext uri="{BB962C8B-B14F-4D97-AF65-F5344CB8AC3E}">
        <p14:creationId xmlns:p14="http://schemas.microsoft.com/office/powerpoint/2010/main" val="1641200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目次">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25925E64-955C-42D0-BE28-1BAE8495AE79}"/>
              </a:ext>
            </a:extLst>
          </p:cNvPr>
          <p:cNvSpPr/>
          <p:nvPr userDrawn="1"/>
        </p:nvSpPr>
        <p:spPr>
          <a:xfrm>
            <a:off x="-1" y="0"/>
            <a:ext cx="3124201" cy="6858000"/>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sp>
        <p:nvSpPr>
          <p:cNvPr id="14" name="正方形/長方形 13">
            <a:extLst>
              <a:ext uri="{FF2B5EF4-FFF2-40B4-BE49-F238E27FC236}">
                <a16:creationId xmlns:a16="http://schemas.microsoft.com/office/drawing/2014/main" id="{E6BFFC73-0652-4C1C-98D8-DFF61B402048}"/>
              </a:ext>
            </a:extLst>
          </p:cNvPr>
          <p:cNvSpPr/>
          <p:nvPr userDrawn="1"/>
        </p:nvSpPr>
        <p:spPr>
          <a:xfrm>
            <a:off x="4430057" y="735740"/>
            <a:ext cx="844676" cy="5393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36000" bIns="36000" numCol="1" spcCol="0" rtlCol="0" fromWordArt="0" anchor="ctr" anchorCtr="0" forceAA="0" compatLnSpc="1">
            <a:prstTxWarp prst="textNoShape">
              <a:avLst/>
            </a:prstTxWarp>
            <a:noAutofit/>
          </a:bodyPr>
          <a:lstStyle/>
          <a:p>
            <a:pPr algn="ctr">
              <a:lnSpc>
                <a:spcPct val="150000"/>
              </a:lnSpc>
            </a:pPr>
            <a:r>
              <a:rPr lang="ja-JP" altLang="en-US" sz="2800" b="1" dirty="0">
                <a:solidFill>
                  <a:srgbClr val="071166"/>
                </a:solidFill>
                <a:latin typeface="メイリオ" panose="020B0604030504040204" pitchFamily="50" charset="-128"/>
                <a:ea typeface="メイリオ" panose="020B0604030504040204" pitchFamily="50" charset="-128"/>
                <a:cs typeface="Hiragino Kaku Gothic Pro W3" charset="-128"/>
              </a:rPr>
              <a:t>目次</a:t>
            </a:r>
            <a:endParaRPr lang="en-US" altLang="ja-JP" sz="2800" b="1" dirty="0">
              <a:solidFill>
                <a:srgbClr val="071166"/>
              </a:solidFill>
              <a:latin typeface="メイリオ" panose="020B0604030504040204" pitchFamily="50" charset="-128"/>
              <a:ea typeface="メイリオ" panose="020B0604030504040204" pitchFamily="50" charset="-128"/>
              <a:cs typeface="Hiragino Kaku Gothic Pro W3" charset="-128"/>
            </a:endParaRPr>
          </a:p>
        </p:txBody>
      </p:sp>
      <p:cxnSp>
        <p:nvCxnSpPr>
          <p:cNvPr id="15" name="直線コネクタ 14">
            <a:extLst>
              <a:ext uri="{FF2B5EF4-FFF2-40B4-BE49-F238E27FC236}">
                <a16:creationId xmlns:a16="http://schemas.microsoft.com/office/drawing/2014/main" id="{52A0636A-5C91-41C9-A28A-53ACD3EFB67D}"/>
              </a:ext>
            </a:extLst>
          </p:cNvPr>
          <p:cNvCxnSpPr>
            <a:cxnSpLocks/>
          </p:cNvCxnSpPr>
          <p:nvPr userDrawn="1"/>
        </p:nvCxnSpPr>
        <p:spPr>
          <a:xfrm>
            <a:off x="4481386" y="1329568"/>
            <a:ext cx="2030539" cy="0"/>
          </a:xfrm>
          <a:prstGeom prst="line">
            <a:avLst/>
          </a:prstGeom>
          <a:ln w="19050" cap="rnd">
            <a:solidFill>
              <a:srgbClr val="071166"/>
            </a:solidFill>
          </a:ln>
        </p:spPr>
        <p:style>
          <a:lnRef idx="1">
            <a:schemeClr val="accent1"/>
          </a:lnRef>
          <a:fillRef idx="0">
            <a:schemeClr val="accent1"/>
          </a:fillRef>
          <a:effectRef idx="0">
            <a:schemeClr val="accent1"/>
          </a:effectRef>
          <a:fontRef idx="minor">
            <a:schemeClr val="tx1"/>
          </a:fontRef>
        </p:style>
      </p:cxnSp>
      <p:sp>
        <p:nvSpPr>
          <p:cNvPr id="12" name="テキスト プレースホルダー 15">
            <a:extLst>
              <a:ext uri="{FF2B5EF4-FFF2-40B4-BE49-F238E27FC236}">
                <a16:creationId xmlns:a16="http://schemas.microsoft.com/office/drawing/2014/main" id="{9E42AC80-4FFE-49E2-96C4-AFC0AFADAFC3}"/>
              </a:ext>
            </a:extLst>
          </p:cNvPr>
          <p:cNvSpPr>
            <a:spLocks noGrp="1"/>
          </p:cNvSpPr>
          <p:nvPr>
            <p:ph type="body" sz="quarter" idx="11" hasCustomPrompt="1"/>
          </p:nvPr>
        </p:nvSpPr>
        <p:spPr>
          <a:xfrm>
            <a:off x="4455457" y="1557704"/>
            <a:ext cx="6931229" cy="4419583"/>
          </a:xfrm>
          <a:prstGeom prst="rect">
            <a:avLst/>
          </a:prstGeom>
          <a:ln w="3175">
            <a:miter lim="400000"/>
          </a:ln>
        </p:spPr>
        <p:txBody>
          <a:bodyPr wrap="square" lIns="0" tIns="0" rIns="0" bIns="0" anchor="ctr">
            <a:noAutofit/>
          </a:bodyPr>
          <a:lstStyle>
            <a:lvl1pPr marL="635000" indent="-817563">
              <a:lnSpc>
                <a:spcPct val="150000"/>
              </a:lnSpc>
              <a:buFont typeface="+mj-lt"/>
              <a:buAutoNum type="arabicPeriod"/>
              <a:tabLst>
                <a:tab pos="269875" algn="l"/>
              </a:tabLst>
              <a:defRPr lang="ja-JP" altLang="en-US" sz="3600" b="1" kern="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defTabSz="653653" hangingPunct="0">
              <a:lnSpc>
                <a:spcPct val="100000"/>
              </a:lnSpc>
            </a:pPr>
            <a:r>
              <a:rPr kumimoji="1" lang="ja-JP" altLang="en-US" dirty="0"/>
              <a:t>目次</a:t>
            </a:r>
          </a:p>
        </p:txBody>
      </p:sp>
      <p:pic>
        <p:nvPicPr>
          <p:cNvPr id="6" name="図 5" descr="ロゴ&#10;&#10;低い精度で自動的に生成された説明">
            <a:extLst>
              <a:ext uri="{FF2B5EF4-FFF2-40B4-BE49-F238E27FC236}">
                <a16:creationId xmlns:a16="http://schemas.microsoft.com/office/drawing/2014/main" id="{E5361155-D7DA-4CAE-B783-9E5BB3D914DE}"/>
              </a:ext>
            </a:extLst>
          </p:cNvPr>
          <p:cNvPicPr>
            <a:picLocks noChangeAspect="1"/>
          </p:cNvPicPr>
          <p:nvPr userDrawn="1"/>
        </p:nvPicPr>
        <p:blipFill>
          <a:blip r:embed="rId2"/>
          <a:stretch>
            <a:fillRect/>
          </a:stretch>
        </p:blipFill>
        <p:spPr>
          <a:xfrm>
            <a:off x="10987610" y="6341427"/>
            <a:ext cx="798152" cy="231985"/>
          </a:xfrm>
          <a:prstGeom prst="rect">
            <a:avLst/>
          </a:prstGeom>
        </p:spPr>
      </p:pic>
      <p:pic>
        <p:nvPicPr>
          <p:cNvPr id="2" name="図 1">
            <a:extLst>
              <a:ext uri="{FF2B5EF4-FFF2-40B4-BE49-F238E27FC236}">
                <a16:creationId xmlns:a16="http://schemas.microsoft.com/office/drawing/2014/main" id="{CF3CCBD0-8DF2-008B-5B47-0E44062E46D2}"/>
              </a:ext>
            </a:extLst>
          </p:cNvPr>
          <p:cNvPicPr>
            <a:picLocks noChangeAspect="1"/>
          </p:cNvPicPr>
          <p:nvPr userDrawn="1"/>
        </p:nvPicPr>
        <p:blipFill>
          <a:blip r:embed="rId3"/>
          <a:stretch>
            <a:fillRect/>
          </a:stretch>
        </p:blipFill>
        <p:spPr>
          <a:xfrm>
            <a:off x="384968" y="6233412"/>
            <a:ext cx="2354262" cy="448013"/>
          </a:xfrm>
          <a:prstGeom prst="rect">
            <a:avLst/>
          </a:prstGeom>
        </p:spPr>
      </p:pic>
    </p:spTree>
    <p:extLst>
      <p:ext uri="{BB962C8B-B14F-4D97-AF65-F5344CB8AC3E}">
        <p14:creationId xmlns:p14="http://schemas.microsoft.com/office/powerpoint/2010/main" val="3905775413"/>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9448344"/>
      </p:ext>
    </p:extLst>
  </p:cSld>
  <p:clrMap bg1="lt1" tx1="dk1" bg2="lt2" tx2="dk2" accent1="accent1" accent2="accent2" accent3="accent3" accent4="accent4" accent5="accent5" accent6="accent6" hlink="hlink" folHlink="folHlink"/>
  <p:sldLayoutIdLst>
    <p:sldLayoutId id="2147483984" r:id="rId1"/>
    <p:sldLayoutId id="2147484001" r:id="rId2"/>
    <p:sldLayoutId id="2147484009" r:id="rId3"/>
    <p:sldLayoutId id="2147484003" r:id="rId4"/>
    <p:sldLayoutId id="2147484004" r:id="rId5"/>
    <p:sldLayoutId id="2147484013" r:id="rId6"/>
    <p:sldLayoutId id="2147484016" r:id="rId7"/>
    <p:sldLayoutId id="2147484024" r:id="rId8"/>
    <p:sldLayoutId id="2147483986" r:id="rId9"/>
    <p:sldLayoutId id="2147483995" r:id="rId10"/>
    <p:sldLayoutId id="2147484005" r:id="rId11"/>
    <p:sldLayoutId id="2147484006" r:id="rId12"/>
    <p:sldLayoutId id="2147483998" r:id="rId13"/>
    <p:sldLayoutId id="2147483981" r:id="rId14"/>
    <p:sldLayoutId id="2147484023" r:id="rId15"/>
    <p:sldLayoutId id="2147484007" r:id="rId16"/>
    <p:sldLayoutId id="2147484002" r:id="rId17"/>
    <p:sldLayoutId id="2147484014" r:id="rId18"/>
    <p:sldLayoutId id="2147483999" r:id="rId19"/>
    <p:sldLayoutId id="2147484000" r:id="rId20"/>
    <p:sldLayoutId id="2147484022" r:id="rId21"/>
    <p:sldLayoutId id="2147484025" r:id="rId22"/>
    <p:sldLayoutId id="2147484026" r:id="rId23"/>
    <p:sldLayoutId id="2147484027" r:id="rId24"/>
    <p:sldLayoutId id="2147484028" r:id="rId25"/>
    <p:sldLayoutId id="2147484029" r:id="rId26"/>
    <p:sldLayoutId id="2147484030" r:id="rId27"/>
    <p:sldLayoutId id="2147484031" r:id="rId28"/>
    <p:sldLayoutId id="2147484032" r:id="rId29"/>
  </p:sldLayoutIdLst>
  <p:hf hdr="0" ftr="0" dt="0"/>
  <p:txStyles>
    <p:titleStyle>
      <a:lvl1pPr algn="l" defTabSz="844104" rtl="0" eaLnBrk="1" latinLnBrk="0" hangingPunct="1">
        <a:lnSpc>
          <a:spcPct val="90000"/>
        </a:lnSpc>
        <a:spcBef>
          <a:spcPct val="0"/>
        </a:spcBef>
        <a:buNone/>
        <a:defRPr kumimoji="1" sz="4063" kern="1200">
          <a:solidFill>
            <a:schemeClr val="tx1"/>
          </a:solidFill>
          <a:latin typeface="+mj-lt"/>
          <a:ea typeface="+mj-ea"/>
          <a:cs typeface="+mj-cs"/>
        </a:defRPr>
      </a:lvl1pPr>
    </p:titleStyle>
    <p:bodyStyle>
      <a:lvl1pPr marL="211026" indent="-211026" algn="l" defTabSz="844104" rtl="0" eaLnBrk="1" latinLnBrk="0" hangingPunct="1">
        <a:lnSpc>
          <a:spcPct val="90000"/>
        </a:lnSpc>
        <a:spcBef>
          <a:spcPts val="923"/>
        </a:spcBef>
        <a:buFont typeface="Arial"/>
        <a:buChar char="•"/>
        <a:defRPr kumimoji="1" sz="2585" kern="1200">
          <a:solidFill>
            <a:schemeClr val="tx1"/>
          </a:solidFill>
          <a:latin typeface="+mn-lt"/>
          <a:ea typeface="+mn-ea"/>
          <a:cs typeface="+mn-cs"/>
        </a:defRPr>
      </a:lvl1pPr>
      <a:lvl2pPr marL="633078" indent="-211026" algn="l" defTabSz="844104" rtl="0" eaLnBrk="1" latinLnBrk="0" hangingPunct="1">
        <a:lnSpc>
          <a:spcPct val="90000"/>
        </a:lnSpc>
        <a:spcBef>
          <a:spcPts val="462"/>
        </a:spcBef>
        <a:buFont typeface="Arial"/>
        <a:buChar char="•"/>
        <a:defRPr kumimoji="1" sz="2215" kern="1200">
          <a:solidFill>
            <a:schemeClr val="tx1"/>
          </a:solidFill>
          <a:latin typeface="+mn-lt"/>
          <a:ea typeface="+mn-ea"/>
          <a:cs typeface="+mn-cs"/>
        </a:defRPr>
      </a:lvl2pPr>
      <a:lvl3pPr marL="1055129" indent="-211026" algn="l" defTabSz="844104" rtl="0" eaLnBrk="1" latinLnBrk="0" hangingPunct="1">
        <a:lnSpc>
          <a:spcPct val="90000"/>
        </a:lnSpc>
        <a:spcBef>
          <a:spcPts val="462"/>
        </a:spcBef>
        <a:buFont typeface="Arial"/>
        <a:buChar char="•"/>
        <a:defRPr kumimoji="1" sz="1846" kern="1200">
          <a:solidFill>
            <a:schemeClr val="tx1"/>
          </a:solidFill>
          <a:latin typeface="+mn-lt"/>
          <a:ea typeface="+mn-ea"/>
          <a:cs typeface="+mn-cs"/>
        </a:defRPr>
      </a:lvl3pPr>
      <a:lvl4pPr marL="1477182"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4pPr>
      <a:lvl5pPr marL="1899234"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5pPr>
      <a:lvl6pPr marL="2321285"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6pPr>
      <a:lvl7pPr marL="2743337"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7pPr>
      <a:lvl8pPr marL="3165389"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8pPr>
      <a:lvl9pPr marL="3587441"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9pPr>
    </p:bodyStyle>
    <p:otherStyle>
      <a:defPPr>
        <a:defRPr lang="ja-JP"/>
      </a:defPPr>
      <a:lvl1pPr marL="0" algn="l" defTabSz="844104" rtl="0" eaLnBrk="1" latinLnBrk="0" hangingPunct="1">
        <a:defRPr kumimoji="1" sz="1662" kern="1200">
          <a:solidFill>
            <a:schemeClr val="tx1"/>
          </a:solidFill>
          <a:latin typeface="+mn-lt"/>
          <a:ea typeface="+mn-ea"/>
          <a:cs typeface="+mn-cs"/>
        </a:defRPr>
      </a:lvl1pPr>
      <a:lvl2pPr marL="422052" algn="l" defTabSz="844104" rtl="0" eaLnBrk="1" latinLnBrk="0" hangingPunct="1">
        <a:defRPr kumimoji="1" sz="1662" kern="1200">
          <a:solidFill>
            <a:schemeClr val="tx1"/>
          </a:solidFill>
          <a:latin typeface="+mn-lt"/>
          <a:ea typeface="+mn-ea"/>
          <a:cs typeface="+mn-cs"/>
        </a:defRPr>
      </a:lvl2pPr>
      <a:lvl3pPr marL="844104" algn="l" defTabSz="844104" rtl="0" eaLnBrk="1" latinLnBrk="0" hangingPunct="1">
        <a:defRPr kumimoji="1" sz="1662" kern="1200">
          <a:solidFill>
            <a:schemeClr val="tx1"/>
          </a:solidFill>
          <a:latin typeface="+mn-lt"/>
          <a:ea typeface="+mn-ea"/>
          <a:cs typeface="+mn-cs"/>
        </a:defRPr>
      </a:lvl3pPr>
      <a:lvl4pPr marL="1266155" algn="l" defTabSz="844104" rtl="0" eaLnBrk="1" latinLnBrk="0" hangingPunct="1">
        <a:defRPr kumimoji="1" sz="1662" kern="1200">
          <a:solidFill>
            <a:schemeClr val="tx1"/>
          </a:solidFill>
          <a:latin typeface="+mn-lt"/>
          <a:ea typeface="+mn-ea"/>
          <a:cs typeface="+mn-cs"/>
        </a:defRPr>
      </a:lvl4pPr>
      <a:lvl5pPr marL="1688208" algn="l" defTabSz="844104" rtl="0" eaLnBrk="1" latinLnBrk="0" hangingPunct="1">
        <a:defRPr kumimoji="1" sz="1662" kern="1200">
          <a:solidFill>
            <a:schemeClr val="tx1"/>
          </a:solidFill>
          <a:latin typeface="+mn-lt"/>
          <a:ea typeface="+mn-ea"/>
          <a:cs typeface="+mn-cs"/>
        </a:defRPr>
      </a:lvl5pPr>
      <a:lvl6pPr marL="2110259" algn="l" defTabSz="844104" rtl="0" eaLnBrk="1" latinLnBrk="0" hangingPunct="1">
        <a:defRPr kumimoji="1" sz="1662" kern="1200">
          <a:solidFill>
            <a:schemeClr val="tx1"/>
          </a:solidFill>
          <a:latin typeface="+mn-lt"/>
          <a:ea typeface="+mn-ea"/>
          <a:cs typeface="+mn-cs"/>
        </a:defRPr>
      </a:lvl6pPr>
      <a:lvl7pPr marL="2532312" algn="l" defTabSz="844104" rtl="0" eaLnBrk="1" latinLnBrk="0" hangingPunct="1">
        <a:defRPr kumimoji="1" sz="1662" kern="1200">
          <a:solidFill>
            <a:schemeClr val="tx1"/>
          </a:solidFill>
          <a:latin typeface="+mn-lt"/>
          <a:ea typeface="+mn-ea"/>
          <a:cs typeface="+mn-cs"/>
        </a:defRPr>
      </a:lvl7pPr>
      <a:lvl8pPr marL="2954363" algn="l" defTabSz="844104" rtl="0" eaLnBrk="1" latinLnBrk="0" hangingPunct="1">
        <a:defRPr kumimoji="1" sz="1662" kern="1200">
          <a:solidFill>
            <a:schemeClr val="tx1"/>
          </a:solidFill>
          <a:latin typeface="+mn-lt"/>
          <a:ea typeface="+mn-ea"/>
          <a:cs typeface="+mn-cs"/>
        </a:defRPr>
      </a:lvl8pPr>
      <a:lvl9pPr marL="3376415" algn="l" defTabSz="844104" rtl="0" eaLnBrk="1" latinLnBrk="0" hangingPunct="1">
        <a:defRPr kumimoji="1" sz="166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hyperlink" Target="https://slide.antaa.jp/docs/ip-guideline" TargetMode="External"/><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14.xml"/><Relationship Id="rId5" Type="http://schemas.openxmlformats.org/officeDocument/2006/relationships/image" Target="../media/image18.sv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14.xml"/><Relationship Id="rId5" Type="http://schemas.openxmlformats.org/officeDocument/2006/relationships/image" Target="../media/image18.svg"/><Relationship Id="rId4" Type="http://schemas.openxmlformats.org/officeDocument/2006/relationships/image" Target="../media/image17.png"/></Relationships>
</file>

<file path=ppt/slides/_rels/slide42.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14.xml"/><Relationship Id="rId5" Type="http://schemas.openxmlformats.org/officeDocument/2006/relationships/image" Target="../media/image23.svg"/><Relationship Id="rId4" Type="http://schemas.openxmlformats.org/officeDocument/2006/relationships/image" Target="../media/image2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2.png"/><Relationship Id="rId1" Type="http://schemas.openxmlformats.org/officeDocument/2006/relationships/slideLayout" Target="../slideLayouts/slideLayout23.xml"/></Relationships>
</file>

<file path=ppt/slides/_rels/slide6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6.xml"/><Relationship Id="rId4" Type="http://schemas.openxmlformats.org/officeDocument/2006/relationships/image" Target="../media/image36.png"/></Relationships>
</file>

<file path=ppt/slides/_rels/slide7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BB12A05-680A-4F19-EB65-8D46ADD67EBE}"/>
              </a:ext>
            </a:extLst>
          </p:cNvPr>
          <p:cNvSpPr>
            <a:spLocks noGrp="1"/>
          </p:cNvSpPr>
          <p:nvPr>
            <p:ph type="ctrTitle"/>
          </p:nvPr>
        </p:nvSpPr>
        <p:spPr/>
        <p:txBody>
          <a:bodyPr/>
          <a:lstStyle/>
          <a:p>
            <a:r>
              <a:rPr lang="ja-JP" altLang="en-US" dirty="0"/>
              <a:t>このテンプレートの使い方</a:t>
            </a:r>
          </a:p>
        </p:txBody>
      </p:sp>
      <p:sp>
        <p:nvSpPr>
          <p:cNvPr id="3" name="字幕 2">
            <a:extLst>
              <a:ext uri="{FF2B5EF4-FFF2-40B4-BE49-F238E27FC236}">
                <a16:creationId xmlns:a16="http://schemas.microsoft.com/office/drawing/2014/main" id="{0D151D46-FDC8-F54F-EDBE-43EAB43A5C69}"/>
              </a:ext>
            </a:extLst>
          </p:cNvPr>
          <p:cNvSpPr>
            <a:spLocks noGrp="1"/>
          </p:cNvSpPr>
          <p:nvPr>
            <p:ph type="subTitle" idx="1"/>
          </p:nvPr>
        </p:nvSpPr>
        <p:spPr/>
        <p:txBody>
          <a:bodyPr/>
          <a:lstStyle/>
          <a:p>
            <a:r>
              <a:rPr lang="ja-JP" altLang="en-US" dirty="0"/>
              <a:t>このテンプレートは</a:t>
            </a:r>
            <a:r>
              <a:rPr lang="en-US" altLang="ja-JP" dirty="0"/>
              <a:t>2024</a:t>
            </a:r>
            <a:r>
              <a:rPr lang="ja-JP" altLang="en-US" dirty="0"/>
              <a:t>年第</a:t>
            </a:r>
            <a:r>
              <a:rPr lang="en-US" altLang="ja-JP" dirty="0"/>
              <a:t>20</a:t>
            </a:r>
            <a:r>
              <a:rPr lang="ja-JP" altLang="en-US" dirty="0"/>
              <a:t>回ダイナミクス全国大会</a:t>
            </a:r>
            <a:r>
              <a:rPr lang="en-US" altLang="ja-JP" dirty="0"/>
              <a:t>in</a:t>
            </a:r>
            <a:r>
              <a:rPr lang="ja-JP" altLang="en-US" dirty="0"/>
              <a:t>横浜の</a:t>
            </a:r>
            <a:r>
              <a:rPr lang="en-US" altLang="ja-JP" dirty="0" err="1"/>
              <a:t>Antaa</a:t>
            </a:r>
            <a:r>
              <a:rPr lang="ja-JP" altLang="en-US" dirty="0"/>
              <a:t>スライド発表用です</a:t>
            </a:r>
            <a:br>
              <a:rPr lang="en-US" altLang="ja-JP" dirty="0"/>
            </a:br>
            <a:r>
              <a:rPr lang="ja-JP" altLang="en-US" dirty="0"/>
              <a:t>不必要なページは最後に消去してお使いください</a:t>
            </a:r>
          </a:p>
        </p:txBody>
      </p:sp>
      <p:sp>
        <p:nvSpPr>
          <p:cNvPr id="4" name="テキスト プレースホルダー 3">
            <a:extLst>
              <a:ext uri="{FF2B5EF4-FFF2-40B4-BE49-F238E27FC236}">
                <a16:creationId xmlns:a16="http://schemas.microsoft.com/office/drawing/2014/main" id="{9EBC6AC5-EF6D-A196-D083-3CA7205D98FD}"/>
              </a:ext>
            </a:extLst>
          </p:cNvPr>
          <p:cNvSpPr>
            <a:spLocks noGrp="1"/>
          </p:cNvSpPr>
          <p:nvPr>
            <p:ph type="body" sz="quarter" idx="13"/>
          </p:nvPr>
        </p:nvSpPr>
        <p:spPr/>
        <p:txBody>
          <a:bodyPr/>
          <a:lstStyle/>
          <a:p>
            <a:r>
              <a:rPr lang="en-US" altLang="ja-JP" dirty="0"/>
              <a:t>2024/06/27</a:t>
            </a:r>
            <a:r>
              <a:rPr lang="ja-JP" altLang="en-US" dirty="0"/>
              <a:t> 鵜川</a:t>
            </a:r>
          </a:p>
        </p:txBody>
      </p:sp>
      <p:sp>
        <p:nvSpPr>
          <p:cNvPr id="5" name="テキスト プレースホルダー 4">
            <a:extLst>
              <a:ext uri="{FF2B5EF4-FFF2-40B4-BE49-F238E27FC236}">
                <a16:creationId xmlns:a16="http://schemas.microsoft.com/office/drawing/2014/main" id="{2ABE44E8-F2C2-7665-94AA-D2014C0BFFFB}"/>
              </a:ext>
            </a:extLst>
          </p:cNvPr>
          <p:cNvSpPr>
            <a:spLocks noGrp="1"/>
          </p:cNvSpPr>
          <p:nvPr>
            <p:ph type="body" sz="quarter" idx="14"/>
          </p:nvPr>
        </p:nvSpPr>
        <p:spPr/>
        <p:txBody>
          <a:bodyPr/>
          <a:lstStyle/>
          <a:p>
            <a:r>
              <a:rPr lang="ja-JP" altLang="en-US" dirty="0"/>
              <a:t>最初に利用案内が書いてありますのでお読みください。</a:t>
            </a:r>
            <a:endParaRPr lang="en-US" altLang="ja-JP" dirty="0"/>
          </a:p>
          <a:p>
            <a:r>
              <a:rPr lang="ja-JP" altLang="en-US" dirty="0"/>
              <a:t>タイトル、自己紹介ページ、まとめなど、いくつかサンプルページを用意してあります。そのままお使いいただいても、適当に差し替えていただいても良いです。</a:t>
            </a:r>
            <a:endParaRPr lang="en-US" altLang="ja-JP" dirty="0"/>
          </a:p>
          <a:p>
            <a:r>
              <a:rPr lang="ja-JP" altLang="en-US" dirty="0"/>
              <a:t>容量は</a:t>
            </a:r>
            <a:r>
              <a:rPr lang="en-US" altLang="ja-JP" dirty="0"/>
              <a:t>300MB</a:t>
            </a:r>
            <a:r>
              <a:rPr lang="ja-JP" altLang="en-US" dirty="0"/>
              <a:t>（</a:t>
            </a:r>
            <a:r>
              <a:rPr lang="en-US" altLang="ja-JP" dirty="0"/>
              <a:t>.pdf</a:t>
            </a:r>
            <a:r>
              <a:rPr lang="ja-JP" altLang="en-US" dirty="0"/>
              <a:t> </a:t>
            </a:r>
            <a:r>
              <a:rPr lang="en-US" altLang="ja-JP" dirty="0"/>
              <a:t>.ppt</a:t>
            </a:r>
            <a:r>
              <a:rPr lang="ja-JP" altLang="en-US" dirty="0"/>
              <a:t> </a:t>
            </a:r>
            <a:r>
              <a:rPr lang="en-US" altLang="ja-JP" dirty="0"/>
              <a:t>.pptx</a:t>
            </a:r>
            <a:r>
              <a:rPr lang="ja-JP" altLang="en-US" dirty="0"/>
              <a:t>）までです。動画の埋め込みもできると聞いています。</a:t>
            </a:r>
          </a:p>
        </p:txBody>
      </p:sp>
    </p:spTree>
    <p:extLst>
      <p:ext uri="{BB962C8B-B14F-4D97-AF65-F5344CB8AC3E}">
        <p14:creationId xmlns:p14="http://schemas.microsoft.com/office/powerpoint/2010/main" val="4659331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F19C46-8274-4977-91FC-995F373CB31F}"/>
              </a:ext>
            </a:extLst>
          </p:cNvPr>
          <p:cNvSpPr>
            <a:spLocks noGrp="1"/>
          </p:cNvSpPr>
          <p:nvPr>
            <p:ph type="body" sz="quarter" idx="11"/>
          </p:nvPr>
        </p:nvSpPr>
        <p:spPr/>
        <p:txBody>
          <a:bodyPr/>
          <a:lstStyle/>
          <a:p>
            <a:endParaRPr kumimoji="1" lang="ja-JP" altLang="en-US"/>
          </a:p>
        </p:txBody>
      </p:sp>
    </p:spTree>
    <p:extLst>
      <p:ext uri="{BB962C8B-B14F-4D97-AF65-F5344CB8AC3E}">
        <p14:creationId xmlns:p14="http://schemas.microsoft.com/office/powerpoint/2010/main" val="4042425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673FDD3-2CFF-4EF0-9D67-8BE939EACDA0}"/>
              </a:ext>
            </a:extLst>
          </p:cNvPr>
          <p:cNvSpPr>
            <a:spLocks noGrp="1"/>
          </p:cNvSpPr>
          <p:nvPr>
            <p:ph type="body" sz="quarter" idx="11"/>
          </p:nvPr>
        </p:nvSpPr>
        <p:spPr/>
        <p:txBody>
          <a:bodyPr/>
          <a:lstStyle/>
          <a:p>
            <a:pPr marL="0" indent="0">
              <a:buNone/>
            </a:pPr>
            <a:endParaRPr kumimoji="1" lang="ja-JP" altLang="en-US" dirty="0"/>
          </a:p>
        </p:txBody>
      </p:sp>
    </p:spTree>
    <p:extLst>
      <p:ext uri="{BB962C8B-B14F-4D97-AF65-F5344CB8AC3E}">
        <p14:creationId xmlns:p14="http://schemas.microsoft.com/office/powerpoint/2010/main" val="16193877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71166"/>
        </a:solidFill>
        <a:effectLst/>
      </p:bgPr>
    </p:bg>
    <p:spTree>
      <p:nvGrpSpPr>
        <p:cNvPr id="1" name=""/>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2BCFF3B7-678E-4DF4-AC4C-4A7F0A702EFB}"/>
              </a:ext>
            </a:extLst>
          </p:cNvPr>
          <p:cNvSpPr/>
          <p:nvPr/>
        </p:nvSpPr>
        <p:spPr>
          <a:xfrm>
            <a:off x="2932497" y="2945331"/>
            <a:ext cx="6327006" cy="96733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0000" tIns="144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110" normalizeH="0" baseline="0" noProof="0" dirty="0">
                <a:ln>
                  <a:noFill/>
                </a:ln>
                <a:solidFill>
                  <a:srgbClr val="071166"/>
                </a:solidFill>
                <a:effectLst/>
                <a:uLnTx/>
                <a:uFillTx/>
                <a:latin typeface="メイリオ"/>
                <a:ea typeface="メイリオ"/>
                <a:cs typeface="+mn-cs"/>
              </a:rPr>
              <a:t>図解ページ</a:t>
            </a:r>
          </a:p>
        </p:txBody>
      </p:sp>
    </p:spTree>
    <p:extLst>
      <p:ext uri="{BB962C8B-B14F-4D97-AF65-F5344CB8AC3E}">
        <p14:creationId xmlns:p14="http://schemas.microsoft.com/office/powerpoint/2010/main" val="15826407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38F2CD-70E2-472F-A9DF-2C4C3A551C19}"/>
              </a:ext>
            </a:extLst>
          </p:cNvPr>
          <p:cNvSpPr>
            <a:spLocks noGrp="1"/>
          </p:cNvSpPr>
          <p:nvPr>
            <p:ph type="ctrTitle"/>
          </p:nvPr>
        </p:nvSpPr>
        <p:spPr/>
        <p:txBody>
          <a:bodyPr/>
          <a:lstStyle/>
          <a:p>
            <a:r>
              <a:rPr kumimoji="1" lang="ja-JP" altLang="en-US" dirty="0"/>
              <a:t>フローチャート</a:t>
            </a:r>
          </a:p>
        </p:txBody>
      </p:sp>
      <p:sp>
        <p:nvSpPr>
          <p:cNvPr id="3" name="字幕 2">
            <a:extLst>
              <a:ext uri="{FF2B5EF4-FFF2-40B4-BE49-F238E27FC236}">
                <a16:creationId xmlns:a16="http://schemas.microsoft.com/office/drawing/2014/main" id="{21F937A8-30A8-49C7-A6A2-0B03B67B7C6C}"/>
              </a:ext>
            </a:extLst>
          </p:cNvPr>
          <p:cNvSpPr>
            <a:spLocks noGrp="1"/>
          </p:cNvSpPr>
          <p:nvPr>
            <p:ph type="subTitle"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C82EE92A-1508-4EEA-B695-F6387DAA6922}"/>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13</a:t>
            </a:fld>
            <a:endParaRPr lang="ja-JP" altLang="en-US" dirty="0"/>
          </a:p>
        </p:txBody>
      </p:sp>
      <p:sp>
        <p:nvSpPr>
          <p:cNvPr id="5" name="テキスト プレースホルダー 4">
            <a:extLst>
              <a:ext uri="{FF2B5EF4-FFF2-40B4-BE49-F238E27FC236}">
                <a16:creationId xmlns:a16="http://schemas.microsoft.com/office/drawing/2014/main" id="{EC2A3CA8-858A-485A-A219-080C07759DDC}"/>
              </a:ext>
            </a:extLst>
          </p:cNvPr>
          <p:cNvSpPr>
            <a:spLocks noGrp="1"/>
          </p:cNvSpPr>
          <p:nvPr>
            <p:ph type="body" sz="quarter" idx="13"/>
          </p:nvPr>
        </p:nvSpPr>
        <p:spPr/>
        <p:txBody>
          <a:bodyPr/>
          <a:lstStyle/>
          <a:p>
            <a:endParaRPr kumimoji="1" lang="ja-JP" altLang="en-US" dirty="0"/>
          </a:p>
        </p:txBody>
      </p:sp>
      <p:cxnSp>
        <p:nvCxnSpPr>
          <p:cNvPr id="21" name="直線矢印コネクタ 20">
            <a:extLst>
              <a:ext uri="{FF2B5EF4-FFF2-40B4-BE49-F238E27FC236}">
                <a16:creationId xmlns:a16="http://schemas.microsoft.com/office/drawing/2014/main" id="{7CDE5FE7-0653-45AC-93C7-64C750AC165E}"/>
              </a:ext>
            </a:extLst>
          </p:cNvPr>
          <p:cNvCxnSpPr>
            <a:cxnSpLocks/>
          </p:cNvCxnSpPr>
          <p:nvPr/>
        </p:nvCxnSpPr>
        <p:spPr>
          <a:xfrm rot="16200000">
            <a:off x="9361706" y="6365889"/>
            <a:ext cx="0" cy="451671"/>
          </a:xfrm>
          <a:prstGeom prst="straightConnector1">
            <a:avLst/>
          </a:prstGeom>
          <a:ln w="38100">
            <a:solidFill>
              <a:srgbClr val="071166"/>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B17C2A5C-6225-4D32-9AF9-FF846F883A5C}"/>
              </a:ext>
            </a:extLst>
          </p:cNvPr>
          <p:cNvCxnSpPr>
            <a:cxnSpLocks/>
          </p:cNvCxnSpPr>
          <p:nvPr/>
        </p:nvCxnSpPr>
        <p:spPr>
          <a:xfrm rot="16200000">
            <a:off x="10750798" y="6365889"/>
            <a:ext cx="0" cy="451671"/>
          </a:xfrm>
          <a:prstGeom prst="straightConnector1">
            <a:avLst/>
          </a:prstGeom>
          <a:ln w="3810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4" name="テキスト ボックス 23">
            <a:extLst>
              <a:ext uri="{FF2B5EF4-FFF2-40B4-BE49-F238E27FC236}">
                <a16:creationId xmlns:a16="http://schemas.microsoft.com/office/drawing/2014/main" id="{DC8B6605-C3E3-4DA5-A22A-90D748E050D8}"/>
              </a:ext>
            </a:extLst>
          </p:cNvPr>
          <p:cNvSpPr txBox="1"/>
          <p:nvPr/>
        </p:nvSpPr>
        <p:spPr>
          <a:xfrm>
            <a:off x="8368188" y="6461184"/>
            <a:ext cx="800055" cy="3372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2000" b="1" dirty="0">
                <a:solidFill>
                  <a:srgbClr val="071166"/>
                </a:solidFill>
              </a:rPr>
              <a:t>YES</a:t>
            </a:r>
            <a:endParaRPr lang="ja-JP" altLang="en-US" sz="2000" b="1" dirty="0">
              <a:solidFill>
                <a:srgbClr val="071166"/>
              </a:solidFill>
            </a:endParaRPr>
          </a:p>
        </p:txBody>
      </p:sp>
      <p:sp>
        <p:nvSpPr>
          <p:cNvPr id="27" name="テキスト ボックス 26">
            <a:extLst>
              <a:ext uri="{FF2B5EF4-FFF2-40B4-BE49-F238E27FC236}">
                <a16:creationId xmlns:a16="http://schemas.microsoft.com/office/drawing/2014/main" id="{807D5CA3-72D2-4F69-B10B-5D7A2F8743B9}"/>
              </a:ext>
            </a:extLst>
          </p:cNvPr>
          <p:cNvSpPr txBox="1"/>
          <p:nvPr/>
        </p:nvSpPr>
        <p:spPr>
          <a:xfrm>
            <a:off x="9848518" y="6461184"/>
            <a:ext cx="800055" cy="3372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2000" b="1" dirty="0">
                <a:solidFill>
                  <a:schemeClr val="tx1"/>
                </a:solidFill>
              </a:rPr>
              <a:t>NO</a:t>
            </a:r>
            <a:endParaRPr lang="ja-JP" altLang="en-US" sz="2000" b="1" dirty="0">
              <a:solidFill>
                <a:schemeClr val="tx1"/>
              </a:solidFill>
            </a:endParaRPr>
          </a:p>
        </p:txBody>
      </p:sp>
      <p:cxnSp>
        <p:nvCxnSpPr>
          <p:cNvPr id="53" name="コネクタ: カギ線 52">
            <a:extLst>
              <a:ext uri="{FF2B5EF4-FFF2-40B4-BE49-F238E27FC236}">
                <a16:creationId xmlns:a16="http://schemas.microsoft.com/office/drawing/2014/main" id="{B3B50BBB-4B80-42C3-94A4-4BC97BFACFF7}"/>
              </a:ext>
            </a:extLst>
          </p:cNvPr>
          <p:cNvCxnSpPr>
            <a:cxnSpLocks/>
            <a:stCxn id="8" idx="3"/>
            <a:endCxn id="12" idx="3"/>
          </p:cNvCxnSpPr>
          <p:nvPr/>
        </p:nvCxnSpPr>
        <p:spPr>
          <a:xfrm>
            <a:off x="5560953" y="2961127"/>
            <a:ext cx="13293" cy="1464150"/>
          </a:xfrm>
          <a:prstGeom prst="bentConnector3">
            <a:avLst>
              <a:gd name="adj1" fmla="val 1800000"/>
            </a:avLst>
          </a:prstGeom>
          <a:ln w="38100">
            <a:solidFill>
              <a:srgbClr val="071166"/>
            </a:solidFill>
            <a:tailEnd type="triangle"/>
          </a:ln>
        </p:spPr>
        <p:style>
          <a:lnRef idx="1">
            <a:schemeClr val="accent1"/>
          </a:lnRef>
          <a:fillRef idx="0">
            <a:schemeClr val="accent1"/>
          </a:fillRef>
          <a:effectRef idx="0">
            <a:schemeClr val="accent1"/>
          </a:effectRef>
          <a:fontRef idx="minor">
            <a:schemeClr val="tx1"/>
          </a:fontRef>
        </p:style>
      </p:cxnSp>
      <p:sp>
        <p:nvSpPr>
          <p:cNvPr id="6" name="テキスト ボックス 5">
            <a:extLst>
              <a:ext uri="{FF2B5EF4-FFF2-40B4-BE49-F238E27FC236}">
                <a16:creationId xmlns:a16="http://schemas.microsoft.com/office/drawing/2014/main" id="{7D966F7B-27A9-41FD-935B-51D1BD909DD0}"/>
              </a:ext>
            </a:extLst>
          </p:cNvPr>
          <p:cNvSpPr txBox="1"/>
          <p:nvPr/>
        </p:nvSpPr>
        <p:spPr>
          <a:xfrm>
            <a:off x="523138" y="1989138"/>
            <a:ext cx="5037815" cy="479827"/>
          </a:xfrm>
          <a:prstGeom prst="rect">
            <a:avLst/>
          </a:prstGeom>
          <a:solidFill>
            <a:schemeClr val="bg1"/>
          </a:solidFill>
          <a:ln>
            <a:solidFill>
              <a:srgbClr val="0711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1800" b="1" dirty="0">
                <a:solidFill>
                  <a:srgbClr val="071166"/>
                </a:solidFill>
              </a:rPr>
              <a:t>XXXXX</a:t>
            </a:r>
          </a:p>
        </p:txBody>
      </p:sp>
      <p:sp>
        <p:nvSpPr>
          <p:cNvPr id="8" name="テキスト ボックス 7">
            <a:extLst>
              <a:ext uri="{FF2B5EF4-FFF2-40B4-BE49-F238E27FC236}">
                <a16:creationId xmlns:a16="http://schemas.microsoft.com/office/drawing/2014/main" id="{9717E701-ED68-4916-A24F-1DD58BE2347F}"/>
              </a:ext>
            </a:extLst>
          </p:cNvPr>
          <p:cNvSpPr txBox="1"/>
          <p:nvPr/>
        </p:nvSpPr>
        <p:spPr>
          <a:xfrm>
            <a:off x="523138" y="2721213"/>
            <a:ext cx="5037815" cy="479827"/>
          </a:xfrm>
          <a:prstGeom prst="rect">
            <a:avLst/>
          </a:prstGeom>
          <a:solidFill>
            <a:schemeClr val="bg1"/>
          </a:solidFill>
          <a:ln>
            <a:solidFill>
              <a:srgbClr val="0711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1800" b="1" dirty="0">
                <a:solidFill>
                  <a:srgbClr val="071166"/>
                </a:solidFill>
              </a:rPr>
              <a:t>XXXXX</a:t>
            </a:r>
          </a:p>
        </p:txBody>
      </p:sp>
      <p:sp>
        <p:nvSpPr>
          <p:cNvPr id="10" name="テキスト ボックス 9">
            <a:extLst>
              <a:ext uri="{FF2B5EF4-FFF2-40B4-BE49-F238E27FC236}">
                <a16:creationId xmlns:a16="http://schemas.microsoft.com/office/drawing/2014/main" id="{07397983-22F3-40F4-BDDC-48A5906CA25F}"/>
              </a:ext>
            </a:extLst>
          </p:cNvPr>
          <p:cNvSpPr txBox="1"/>
          <p:nvPr/>
        </p:nvSpPr>
        <p:spPr>
          <a:xfrm>
            <a:off x="523138" y="3453288"/>
            <a:ext cx="5037815" cy="479827"/>
          </a:xfrm>
          <a:prstGeom prst="rect">
            <a:avLst/>
          </a:prstGeom>
          <a:solidFill>
            <a:schemeClr val="bg1"/>
          </a:solidFill>
          <a:ln>
            <a:solidFill>
              <a:srgbClr val="0711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1800" b="1" dirty="0">
                <a:solidFill>
                  <a:srgbClr val="071166"/>
                </a:solidFill>
              </a:rPr>
              <a:t>XXXXX</a:t>
            </a:r>
          </a:p>
        </p:txBody>
      </p:sp>
      <p:sp>
        <p:nvSpPr>
          <p:cNvPr id="12" name="テキスト ボックス 11">
            <a:extLst>
              <a:ext uri="{FF2B5EF4-FFF2-40B4-BE49-F238E27FC236}">
                <a16:creationId xmlns:a16="http://schemas.microsoft.com/office/drawing/2014/main" id="{6497403A-FFEF-42F7-86FA-19A168CF3E67}"/>
              </a:ext>
            </a:extLst>
          </p:cNvPr>
          <p:cNvSpPr txBox="1"/>
          <p:nvPr/>
        </p:nvSpPr>
        <p:spPr>
          <a:xfrm>
            <a:off x="523138" y="4185363"/>
            <a:ext cx="5037815" cy="479827"/>
          </a:xfrm>
          <a:prstGeom prst="rect">
            <a:avLst/>
          </a:prstGeom>
          <a:solidFill>
            <a:schemeClr val="bg1"/>
          </a:solidFill>
          <a:ln>
            <a:solidFill>
              <a:srgbClr val="0711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1800" b="1" dirty="0">
                <a:solidFill>
                  <a:srgbClr val="071166"/>
                </a:solidFill>
              </a:rPr>
              <a:t>XXXXX</a:t>
            </a:r>
          </a:p>
        </p:txBody>
      </p:sp>
      <p:cxnSp>
        <p:nvCxnSpPr>
          <p:cNvPr id="25" name="直線矢印コネクタ 24">
            <a:extLst>
              <a:ext uri="{FF2B5EF4-FFF2-40B4-BE49-F238E27FC236}">
                <a16:creationId xmlns:a16="http://schemas.microsoft.com/office/drawing/2014/main" id="{3598E05A-B3D6-4E35-A4E4-26618B9B5253}"/>
              </a:ext>
            </a:extLst>
          </p:cNvPr>
          <p:cNvCxnSpPr>
            <a:cxnSpLocks/>
            <a:stCxn id="6" idx="2"/>
            <a:endCxn id="8" idx="0"/>
          </p:cNvCxnSpPr>
          <p:nvPr/>
        </p:nvCxnSpPr>
        <p:spPr>
          <a:xfrm>
            <a:off x="3042046" y="2468965"/>
            <a:ext cx="0" cy="252248"/>
          </a:xfrm>
          <a:prstGeom prst="straightConnector1">
            <a:avLst/>
          </a:prstGeom>
          <a:ln w="3810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DB218E33-5E84-4334-882A-6187C3AEC050}"/>
              </a:ext>
            </a:extLst>
          </p:cNvPr>
          <p:cNvCxnSpPr>
            <a:cxnSpLocks/>
            <a:stCxn id="8" idx="2"/>
            <a:endCxn id="10" idx="0"/>
          </p:cNvCxnSpPr>
          <p:nvPr/>
        </p:nvCxnSpPr>
        <p:spPr>
          <a:xfrm>
            <a:off x="3042046" y="3201040"/>
            <a:ext cx="0" cy="252248"/>
          </a:xfrm>
          <a:prstGeom prst="straightConnector1">
            <a:avLst/>
          </a:prstGeom>
          <a:ln w="3810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D74B4307-5C90-4A28-8A81-37898D20E1E4}"/>
              </a:ext>
            </a:extLst>
          </p:cNvPr>
          <p:cNvCxnSpPr>
            <a:cxnSpLocks/>
            <a:stCxn id="10" idx="2"/>
            <a:endCxn id="12" idx="0"/>
          </p:cNvCxnSpPr>
          <p:nvPr/>
        </p:nvCxnSpPr>
        <p:spPr>
          <a:xfrm>
            <a:off x="3042046" y="3933115"/>
            <a:ext cx="0" cy="252248"/>
          </a:xfrm>
          <a:prstGeom prst="straightConnector1">
            <a:avLst/>
          </a:prstGeom>
          <a:ln w="3810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34" name="テキスト ボックス 33">
            <a:extLst>
              <a:ext uri="{FF2B5EF4-FFF2-40B4-BE49-F238E27FC236}">
                <a16:creationId xmlns:a16="http://schemas.microsoft.com/office/drawing/2014/main" id="{D0948DBD-384B-4509-B31B-F71EC1F64634}"/>
              </a:ext>
            </a:extLst>
          </p:cNvPr>
          <p:cNvSpPr txBox="1"/>
          <p:nvPr/>
        </p:nvSpPr>
        <p:spPr>
          <a:xfrm>
            <a:off x="523138" y="5649511"/>
            <a:ext cx="5037815" cy="479827"/>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2000" dirty="0"/>
              <a:t>XXXXX</a:t>
            </a:r>
            <a:endParaRPr lang="ja-JP" altLang="en-US" sz="2000" dirty="0"/>
          </a:p>
        </p:txBody>
      </p:sp>
      <p:sp>
        <p:nvSpPr>
          <p:cNvPr id="35" name="テキスト ボックス 34">
            <a:extLst>
              <a:ext uri="{FF2B5EF4-FFF2-40B4-BE49-F238E27FC236}">
                <a16:creationId xmlns:a16="http://schemas.microsoft.com/office/drawing/2014/main" id="{3CA339D8-0E61-415E-BCD1-9557F67DF807}"/>
              </a:ext>
            </a:extLst>
          </p:cNvPr>
          <p:cNvSpPr txBox="1"/>
          <p:nvPr/>
        </p:nvSpPr>
        <p:spPr>
          <a:xfrm>
            <a:off x="523138" y="4917438"/>
            <a:ext cx="5037815" cy="479827"/>
          </a:xfrm>
          <a:prstGeom prst="rect">
            <a:avLst/>
          </a:prstGeom>
          <a:solidFill>
            <a:schemeClr val="bg1"/>
          </a:solidFill>
          <a:ln>
            <a:solidFill>
              <a:srgbClr val="0711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1800" b="1" dirty="0">
                <a:solidFill>
                  <a:srgbClr val="071166"/>
                </a:solidFill>
              </a:rPr>
              <a:t>XXXXX</a:t>
            </a:r>
          </a:p>
        </p:txBody>
      </p:sp>
      <p:cxnSp>
        <p:nvCxnSpPr>
          <p:cNvPr id="40" name="直線矢印コネクタ 39">
            <a:extLst>
              <a:ext uri="{FF2B5EF4-FFF2-40B4-BE49-F238E27FC236}">
                <a16:creationId xmlns:a16="http://schemas.microsoft.com/office/drawing/2014/main" id="{D229482A-756A-4A10-B2D6-37418C4605FC}"/>
              </a:ext>
            </a:extLst>
          </p:cNvPr>
          <p:cNvCxnSpPr>
            <a:cxnSpLocks/>
            <a:stCxn id="12" idx="2"/>
            <a:endCxn id="35" idx="0"/>
          </p:cNvCxnSpPr>
          <p:nvPr/>
        </p:nvCxnSpPr>
        <p:spPr>
          <a:xfrm>
            <a:off x="3042046" y="4665190"/>
            <a:ext cx="0" cy="252248"/>
          </a:xfrm>
          <a:prstGeom prst="straightConnector1">
            <a:avLst/>
          </a:prstGeom>
          <a:ln w="38100">
            <a:solidFill>
              <a:srgbClr val="071166"/>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線矢印コネクタ 42">
            <a:extLst>
              <a:ext uri="{FF2B5EF4-FFF2-40B4-BE49-F238E27FC236}">
                <a16:creationId xmlns:a16="http://schemas.microsoft.com/office/drawing/2014/main" id="{93B9C73A-4488-4DEE-86C0-25A7A9DC57C1}"/>
              </a:ext>
            </a:extLst>
          </p:cNvPr>
          <p:cNvCxnSpPr>
            <a:cxnSpLocks/>
            <a:stCxn id="35" idx="2"/>
            <a:endCxn id="34" idx="0"/>
          </p:cNvCxnSpPr>
          <p:nvPr/>
        </p:nvCxnSpPr>
        <p:spPr>
          <a:xfrm>
            <a:off x="3042046" y="5397265"/>
            <a:ext cx="0" cy="252246"/>
          </a:xfrm>
          <a:prstGeom prst="straightConnector1">
            <a:avLst/>
          </a:prstGeom>
          <a:ln w="3810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47" name="テキスト ボックス 46">
            <a:extLst>
              <a:ext uri="{FF2B5EF4-FFF2-40B4-BE49-F238E27FC236}">
                <a16:creationId xmlns:a16="http://schemas.microsoft.com/office/drawing/2014/main" id="{C7EACCE2-8897-488A-B501-CBA6DDF2847B}"/>
              </a:ext>
            </a:extLst>
          </p:cNvPr>
          <p:cNvSpPr txBox="1"/>
          <p:nvPr/>
        </p:nvSpPr>
        <p:spPr>
          <a:xfrm>
            <a:off x="6638249" y="1989138"/>
            <a:ext cx="5037815" cy="479827"/>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b="1"/>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2000" dirty="0"/>
              <a:t>XXXXX</a:t>
            </a:r>
            <a:endParaRPr lang="ja-JP" altLang="en-US" sz="2000" dirty="0"/>
          </a:p>
        </p:txBody>
      </p:sp>
      <p:sp>
        <p:nvSpPr>
          <p:cNvPr id="48" name="テキスト ボックス 47">
            <a:extLst>
              <a:ext uri="{FF2B5EF4-FFF2-40B4-BE49-F238E27FC236}">
                <a16:creationId xmlns:a16="http://schemas.microsoft.com/office/drawing/2014/main" id="{32A23901-247D-42F2-B775-44E4E3265A8C}"/>
              </a:ext>
            </a:extLst>
          </p:cNvPr>
          <p:cNvSpPr txBox="1"/>
          <p:nvPr/>
        </p:nvSpPr>
        <p:spPr>
          <a:xfrm>
            <a:off x="6638249" y="3453288"/>
            <a:ext cx="5037815" cy="1943977"/>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b="1"/>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2000" dirty="0"/>
              <a:t>XXXXX</a:t>
            </a:r>
            <a:endParaRPr lang="ja-JP" altLang="en-US" sz="2000" dirty="0"/>
          </a:p>
        </p:txBody>
      </p:sp>
      <p:cxnSp>
        <p:nvCxnSpPr>
          <p:cNvPr id="49" name="直線矢印コネクタ 48">
            <a:extLst>
              <a:ext uri="{FF2B5EF4-FFF2-40B4-BE49-F238E27FC236}">
                <a16:creationId xmlns:a16="http://schemas.microsoft.com/office/drawing/2014/main" id="{A6BAFFF1-BCBF-4338-8D77-A50A675CF17A}"/>
              </a:ext>
            </a:extLst>
          </p:cNvPr>
          <p:cNvCxnSpPr>
            <a:cxnSpLocks/>
            <a:stCxn id="6" idx="3"/>
            <a:endCxn id="47" idx="1"/>
          </p:cNvCxnSpPr>
          <p:nvPr/>
        </p:nvCxnSpPr>
        <p:spPr>
          <a:xfrm>
            <a:off x="5560953" y="2229052"/>
            <a:ext cx="1077295" cy="0"/>
          </a:xfrm>
          <a:prstGeom prst="straightConnector1">
            <a:avLst/>
          </a:prstGeom>
          <a:ln w="38100">
            <a:solidFill>
              <a:srgbClr val="071166"/>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線矢印コネクタ 53">
            <a:extLst>
              <a:ext uri="{FF2B5EF4-FFF2-40B4-BE49-F238E27FC236}">
                <a16:creationId xmlns:a16="http://schemas.microsoft.com/office/drawing/2014/main" id="{9D6EC796-82AF-439C-8EF7-E94BDBC159A6}"/>
              </a:ext>
            </a:extLst>
          </p:cNvPr>
          <p:cNvCxnSpPr>
            <a:cxnSpLocks/>
          </p:cNvCxnSpPr>
          <p:nvPr/>
        </p:nvCxnSpPr>
        <p:spPr>
          <a:xfrm>
            <a:off x="5560953" y="3693201"/>
            <a:ext cx="1077295" cy="0"/>
          </a:xfrm>
          <a:prstGeom prst="straightConnector1">
            <a:avLst/>
          </a:prstGeom>
          <a:ln w="38100">
            <a:solidFill>
              <a:srgbClr val="071166"/>
            </a:solidFill>
            <a:tailEnd type="triangle"/>
          </a:ln>
        </p:spPr>
        <p:style>
          <a:lnRef idx="1">
            <a:schemeClr val="accent1"/>
          </a:lnRef>
          <a:fillRef idx="0">
            <a:schemeClr val="accent1"/>
          </a:fillRef>
          <a:effectRef idx="0">
            <a:schemeClr val="accent1"/>
          </a:effectRef>
          <a:fontRef idx="minor">
            <a:schemeClr val="tx1"/>
          </a:fontRef>
        </p:style>
      </p:cxnSp>
      <p:cxnSp>
        <p:nvCxnSpPr>
          <p:cNvPr id="55" name="直線矢印コネクタ 54">
            <a:extLst>
              <a:ext uri="{FF2B5EF4-FFF2-40B4-BE49-F238E27FC236}">
                <a16:creationId xmlns:a16="http://schemas.microsoft.com/office/drawing/2014/main" id="{D69465A3-9C9F-4943-B4D8-5CB580CE1CAB}"/>
              </a:ext>
            </a:extLst>
          </p:cNvPr>
          <p:cNvCxnSpPr>
            <a:cxnSpLocks/>
          </p:cNvCxnSpPr>
          <p:nvPr/>
        </p:nvCxnSpPr>
        <p:spPr>
          <a:xfrm>
            <a:off x="5560953" y="4535344"/>
            <a:ext cx="1077295" cy="0"/>
          </a:xfrm>
          <a:prstGeom prst="straightConnector1">
            <a:avLst/>
          </a:prstGeom>
          <a:ln w="3810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0" name="直線矢印コネクタ 59">
            <a:extLst>
              <a:ext uri="{FF2B5EF4-FFF2-40B4-BE49-F238E27FC236}">
                <a16:creationId xmlns:a16="http://schemas.microsoft.com/office/drawing/2014/main" id="{38CB2313-5FCB-4F3E-AE4D-E489DA6F9915}"/>
              </a:ext>
            </a:extLst>
          </p:cNvPr>
          <p:cNvCxnSpPr>
            <a:cxnSpLocks/>
          </p:cNvCxnSpPr>
          <p:nvPr/>
        </p:nvCxnSpPr>
        <p:spPr>
          <a:xfrm>
            <a:off x="5560953" y="5157351"/>
            <a:ext cx="1077295" cy="0"/>
          </a:xfrm>
          <a:prstGeom prst="straightConnector1">
            <a:avLst/>
          </a:prstGeom>
          <a:ln w="38100">
            <a:solidFill>
              <a:srgbClr val="071166"/>
            </a:solidFill>
            <a:tailEnd type="triangle"/>
          </a:ln>
        </p:spPr>
        <p:style>
          <a:lnRef idx="1">
            <a:schemeClr val="accent1"/>
          </a:lnRef>
          <a:fillRef idx="0">
            <a:schemeClr val="accent1"/>
          </a:fillRef>
          <a:effectRef idx="0">
            <a:schemeClr val="accent1"/>
          </a:effectRef>
          <a:fontRef idx="minor">
            <a:schemeClr val="tx1"/>
          </a:fontRef>
        </p:style>
      </p:cxnSp>
      <p:sp>
        <p:nvSpPr>
          <p:cNvPr id="61" name="吹き出し: 角を丸めた四角形 60">
            <a:extLst>
              <a:ext uri="{FF2B5EF4-FFF2-40B4-BE49-F238E27FC236}">
                <a16:creationId xmlns:a16="http://schemas.microsoft.com/office/drawing/2014/main" id="{3B7580F6-4006-4C7F-82B3-2373E974A257}"/>
              </a:ext>
            </a:extLst>
          </p:cNvPr>
          <p:cNvSpPr/>
          <p:nvPr/>
        </p:nvSpPr>
        <p:spPr>
          <a:xfrm>
            <a:off x="6198494" y="2599204"/>
            <a:ext cx="1881366" cy="660400"/>
          </a:xfrm>
          <a:prstGeom prst="wedgeRoundRectCallout">
            <a:avLst>
              <a:gd name="adj1" fmla="val -61495"/>
              <a:gd name="adj2" fmla="val 43793"/>
              <a:gd name="adj3" fmla="val 16667"/>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en-US" altLang="ja-JP" sz="1400" dirty="0">
                <a:solidFill>
                  <a:schemeClr val="tx1"/>
                </a:solidFill>
              </a:rPr>
              <a:t>XXXXX</a:t>
            </a:r>
          </a:p>
        </p:txBody>
      </p:sp>
      <p:sp>
        <p:nvSpPr>
          <p:cNvPr id="63" name="楕円 62">
            <a:extLst>
              <a:ext uri="{FF2B5EF4-FFF2-40B4-BE49-F238E27FC236}">
                <a16:creationId xmlns:a16="http://schemas.microsoft.com/office/drawing/2014/main" id="{3A797FB7-008C-4FE4-AB0C-A9B164BDAF61}"/>
              </a:ext>
            </a:extLst>
          </p:cNvPr>
          <p:cNvSpPr/>
          <p:nvPr/>
        </p:nvSpPr>
        <p:spPr>
          <a:xfrm>
            <a:off x="6781602" y="1831594"/>
            <a:ext cx="391188" cy="391188"/>
          </a:xfrm>
          <a:prstGeom prst="ellipse">
            <a:avLst/>
          </a:prstGeom>
          <a:solidFill>
            <a:srgbClr val="07116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tIns="72000" rtlCol="0" anchor="ctr"/>
          <a:lstStyle/>
          <a:p>
            <a:pPr algn="ctr"/>
            <a:r>
              <a:rPr kumimoji="1" lang="ja-JP" altLang="en-US" sz="1600" b="1" dirty="0"/>
              <a:t>１</a:t>
            </a:r>
          </a:p>
        </p:txBody>
      </p:sp>
      <p:sp>
        <p:nvSpPr>
          <p:cNvPr id="65" name="楕円 64">
            <a:extLst>
              <a:ext uri="{FF2B5EF4-FFF2-40B4-BE49-F238E27FC236}">
                <a16:creationId xmlns:a16="http://schemas.microsoft.com/office/drawing/2014/main" id="{7129AF4E-AF35-4C15-B562-328DC9425DE5}"/>
              </a:ext>
            </a:extLst>
          </p:cNvPr>
          <p:cNvSpPr/>
          <p:nvPr/>
        </p:nvSpPr>
        <p:spPr>
          <a:xfrm>
            <a:off x="6781602" y="3319159"/>
            <a:ext cx="391188" cy="391188"/>
          </a:xfrm>
          <a:prstGeom prst="ellipse">
            <a:avLst/>
          </a:prstGeom>
          <a:solidFill>
            <a:srgbClr val="07116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tIns="72000" rtlCol="0" anchor="ctr"/>
          <a:lstStyle/>
          <a:p>
            <a:pPr algn="ctr"/>
            <a:r>
              <a:rPr kumimoji="1" lang="en-US" altLang="ja-JP" sz="1600" b="1" dirty="0"/>
              <a:t>2</a:t>
            </a:r>
            <a:endParaRPr kumimoji="1" lang="ja-JP" altLang="en-US" sz="1600" b="1" dirty="0"/>
          </a:p>
        </p:txBody>
      </p:sp>
      <p:sp>
        <p:nvSpPr>
          <p:cNvPr id="66" name="楕円 65">
            <a:extLst>
              <a:ext uri="{FF2B5EF4-FFF2-40B4-BE49-F238E27FC236}">
                <a16:creationId xmlns:a16="http://schemas.microsoft.com/office/drawing/2014/main" id="{BF27DC98-6786-427D-819D-45CECE86BE1D}"/>
              </a:ext>
            </a:extLst>
          </p:cNvPr>
          <p:cNvSpPr/>
          <p:nvPr/>
        </p:nvSpPr>
        <p:spPr>
          <a:xfrm>
            <a:off x="605688" y="5433097"/>
            <a:ext cx="391188" cy="391188"/>
          </a:xfrm>
          <a:prstGeom prst="ellipse">
            <a:avLst/>
          </a:prstGeom>
          <a:solidFill>
            <a:srgbClr val="07116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tIns="72000" rtlCol="0" anchor="ctr"/>
          <a:lstStyle/>
          <a:p>
            <a:pPr algn="ctr"/>
            <a:r>
              <a:rPr kumimoji="1" lang="en-US" altLang="ja-JP" sz="1600" b="1" dirty="0"/>
              <a:t>3</a:t>
            </a:r>
            <a:endParaRPr kumimoji="1" lang="ja-JP" altLang="en-US" sz="1600" b="1" dirty="0"/>
          </a:p>
        </p:txBody>
      </p:sp>
      <p:cxnSp>
        <p:nvCxnSpPr>
          <p:cNvPr id="9" name="コネクタ: カギ線 8">
            <a:extLst>
              <a:ext uri="{FF2B5EF4-FFF2-40B4-BE49-F238E27FC236}">
                <a16:creationId xmlns:a16="http://schemas.microsoft.com/office/drawing/2014/main" id="{44FAEBD8-30D8-43EA-9311-0D892BA4D90C}"/>
              </a:ext>
            </a:extLst>
          </p:cNvPr>
          <p:cNvCxnSpPr>
            <a:cxnSpLocks/>
          </p:cNvCxnSpPr>
          <p:nvPr/>
        </p:nvCxnSpPr>
        <p:spPr>
          <a:xfrm>
            <a:off x="12673318" y="3555247"/>
            <a:ext cx="1301676" cy="630116"/>
          </a:xfrm>
          <a:prstGeom prst="bentConnector3">
            <a:avLst/>
          </a:prstGeom>
          <a:ln w="3810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6" name="コネクタ: カギ線 35">
            <a:extLst>
              <a:ext uri="{FF2B5EF4-FFF2-40B4-BE49-F238E27FC236}">
                <a16:creationId xmlns:a16="http://schemas.microsoft.com/office/drawing/2014/main" id="{A8152FF3-5048-431A-8668-E771062FD09C}"/>
              </a:ext>
            </a:extLst>
          </p:cNvPr>
          <p:cNvCxnSpPr>
            <a:cxnSpLocks/>
          </p:cNvCxnSpPr>
          <p:nvPr/>
        </p:nvCxnSpPr>
        <p:spPr>
          <a:xfrm>
            <a:off x="12673318" y="2610073"/>
            <a:ext cx="1301676" cy="630116"/>
          </a:xfrm>
          <a:prstGeom prst="bentConnector3">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8" name="テキスト ボックス 37">
            <a:extLst>
              <a:ext uri="{FF2B5EF4-FFF2-40B4-BE49-F238E27FC236}">
                <a16:creationId xmlns:a16="http://schemas.microsoft.com/office/drawing/2014/main" id="{A37A5485-FB46-4B01-95FC-7A3EE2386009}"/>
              </a:ext>
            </a:extLst>
          </p:cNvPr>
          <p:cNvSpPr txBox="1"/>
          <p:nvPr/>
        </p:nvSpPr>
        <p:spPr>
          <a:xfrm>
            <a:off x="12664675" y="4632218"/>
            <a:ext cx="2154188" cy="537333"/>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1800" b="1" dirty="0">
                <a:solidFill>
                  <a:schemeClr val="accent1"/>
                </a:solidFill>
              </a:rPr>
              <a:t>XXXXX</a:t>
            </a:r>
          </a:p>
        </p:txBody>
      </p:sp>
      <p:sp>
        <p:nvSpPr>
          <p:cNvPr id="41" name="テキスト ボックス 40">
            <a:extLst>
              <a:ext uri="{FF2B5EF4-FFF2-40B4-BE49-F238E27FC236}">
                <a16:creationId xmlns:a16="http://schemas.microsoft.com/office/drawing/2014/main" id="{3485CA6D-7DDF-4335-9C62-0A16E7B9BF07}"/>
              </a:ext>
            </a:extLst>
          </p:cNvPr>
          <p:cNvSpPr txBox="1"/>
          <p:nvPr/>
        </p:nvSpPr>
        <p:spPr>
          <a:xfrm>
            <a:off x="12664675" y="5433097"/>
            <a:ext cx="2154188" cy="5373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b="1"/>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2000" dirty="0"/>
              <a:t>XXXXX</a:t>
            </a:r>
            <a:endParaRPr lang="ja-JP" altLang="en-US" sz="2000" dirty="0"/>
          </a:p>
        </p:txBody>
      </p:sp>
      <p:cxnSp>
        <p:nvCxnSpPr>
          <p:cNvPr id="46" name="直線矢印コネクタ 45">
            <a:extLst>
              <a:ext uri="{FF2B5EF4-FFF2-40B4-BE49-F238E27FC236}">
                <a16:creationId xmlns:a16="http://schemas.microsoft.com/office/drawing/2014/main" id="{0E8F145C-F3B9-4D6A-9547-BDE5B49F02D6}"/>
              </a:ext>
            </a:extLst>
          </p:cNvPr>
          <p:cNvCxnSpPr>
            <a:cxnSpLocks/>
          </p:cNvCxnSpPr>
          <p:nvPr/>
        </p:nvCxnSpPr>
        <p:spPr>
          <a:xfrm>
            <a:off x="12673318" y="1431204"/>
            <a:ext cx="1398282" cy="0"/>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直線矢印コネクタ 49">
            <a:extLst>
              <a:ext uri="{FF2B5EF4-FFF2-40B4-BE49-F238E27FC236}">
                <a16:creationId xmlns:a16="http://schemas.microsoft.com/office/drawing/2014/main" id="{FF246227-6391-4EE8-AE0F-7E5419B99289}"/>
              </a:ext>
            </a:extLst>
          </p:cNvPr>
          <p:cNvCxnSpPr>
            <a:cxnSpLocks/>
          </p:cNvCxnSpPr>
          <p:nvPr/>
        </p:nvCxnSpPr>
        <p:spPr>
          <a:xfrm>
            <a:off x="12673318" y="2016605"/>
            <a:ext cx="1398282" cy="0"/>
          </a:xfrm>
          <a:prstGeom prst="straightConnector1">
            <a:avLst/>
          </a:prstGeom>
          <a:ln w="3810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57910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四角形: 角を丸くする 14">
            <a:extLst>
              <a:ext uri="{FF2B5EF4-FFF2-40B4-BE49-F238E27FC236}">
                <a16:creationId xmlns:a16="http://schemas.microsoft.com/office/drawing/2014/main" id="{B7AD4C66-5BA2-4C8A-AE2C-8316BDB3C4ED}"/>
              </a:ext>
            </a:extLst>
          </p:cNvPr>
          <p:cNvSpPr/>
          <p:nvPr/>
        </p:nvSpPr>
        <p:spPr>
          <a:xfrm>
            <a:off x="6269074" y="1989138"/>
            <a:ext cx="5406989" cy="4140200"/>
          </a:xfrm>
          <a:prstGeom prst="roundRect">
            <a:avLst>
              <a:gd name="adj" fmla="val 2885"/>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563" indent="-182563">
              <a:spcBef>
                <a:spcPts val="600"/>
              </a:spcBef>
              <a:buFont typeface="Arial" panose="020B0604020202020204" pitchFamily="34" charset="0"/>
              <a:buChar char="•"/>
            </a:pPr>
            <a:endParaRPr kumimoji="1" lang="ja-JP" altLang="en-US" sz="1600" spc="110" dirty="0">
              <a:solidFill>
                <a:schemeClr val="tx1"/>
              </a:solidFill>
            </a:endParaRPr>
          </a:p>
        </p:txBody>
      </p:sp>
      <p:sp>
        <p:nvSpPr>
          <p:cNvPr id="2" name="タイトル 1">
            <a:extLst>
              <a:ext uri="{FF2B5EF4-FFF2-40B4-BE49-F238E27FC236}">
                <a16:creationId xmlns:a16="http://schemas.microsoft.com/office/drawing/2014/main" id="{9EB28165-C430-4081-AAD1-4DBD3115BD0B}"/>
              </a:ext>
            </a:extLst>
          </p:cNvPr>
          <p:cNvSpPr>
            <a:spLocks noGrp="1"/>
          </p:cNvSpPr>
          <p:nvPr>
            <p:ph type="ctrTitle"/>
          </p:nvPr>
        </p:nvSpPr>
        <p:spPr/>
        <p:txBody>
          <a:bodyPr/>
          <a:lstStyle/>
          <a:p>
            <a:r>
              <a:rPr kumimoji="1" lang="ja-JP" altLang="en-US" dirty="0"/>
              <a:t>項目とポイント</a:t>
            </a:r>
          </a:p>
        </p:txBody>
      </p:sp>
      <p:sp>
        <p:nvSpPr>
          <p:cNvPr id="3" name="字幕 2">
            <a:extLst>
              <a:ext uri="{FF2B5EF4-FFF2-40B4-BE49-F238E27FC236}">
                <a16:creationId xmlns:a16="http://schemas.microsoft.com/office/drawing/2014/main" id="{19B64295-2ABB-4217-A44C-D1AD66F29BA3}"/>
              </a:ext>
            </a:extLst>
          </p:cNvPr>
          <p:cNvSpPr>
            <a:spLocks noGrp="1"/>
          </p:cNvSpPr>
          <p:nvPr>
            <p:ph type="subTitle"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EF9A3699-DABB-4857-B7A3-B358A7ECD42A}"/>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14</a:t>
            </a:fld>
            <a:endParaRPr lang="ja-JP" altLang="en-US" dirty="0"/>
          </a:p>
        </p:txBody>
      </p:sp>
      <p:sp>
        <p:nvSpPr>
          <p:cNvPr id="5" name="テキスト プレースホルダー 4">
            <a:extLst>
              <a:ext uri="{FF2B5EF4-FFF2-40B4-BE49-F238E27FC236}">
                <a16:creationId xmlns:a16="http://schemas.microsoft.com/office/drawing/2014/main" id="{020A97A8-629F-4830-8F45-B25A1C9BF35B}"/>
              </a:ext>
            </a:extLst>
          </p:cNvPr>
          <p:cNvSpPr>
            <a:spLocks noGrp="1"/>
          </p:cNvSpPr>
          <p:nvPr>
            <p:ph type="body" sz="quarter" idx="13"/>
          </p:nvPr>
        </p:nvSpPr>
        <p:spPr/>
        <p:txBody>
          <a:bodyPr/>
          <a:lstStyle/>
          <a:p>
            <a:endParaRPr kumimoji="1" lang="ja-JP" altLang="en-US"/>
          </a:p>
        </p:txBody>
      </p:sp>
      <p:sp>
        <p:nvSpPr>
          <p:cNvPr id="10" name="四角形: 角を丸くする 9">
            <a:extLst>
              <a:ext uri="{FF2B5EF4-FFF2-40B4-BE49-F238E27FC236}">
                <a16:creationId xmlns:a16="http://schemas.microsoft.com/office/drawing/2014/main" id="{4E2A263F-DB2C-4E35-92BA-758CE525B099}"/>
              </a:ext>
            </a:extLst>
          </p:cNvPr>
          <p:cNvSpPr/>
          <p:nvPr/>
        </p:nvSpPr>
        <p:spPr>
          <a:xfrm>
            <a:off x="523137" y="1989138"/>
            <a:ext cx="5406989" cy="4140200"/>
          </a:xfrm>
          <a:prstGeom prst="roundRect">
            <a:avLst>
              <a:gd name="adj" fmla="val 2885"/>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563" indent="-182563">
              <a:spcBef>
                <a:spcPts val="600"/>
              </a:spcBef>
              <a:buFont typeface="Arial" panose="020B0604020202020204" pitchFamily="34" charset="0"/>
              <a:buChar char="•"/>
            </a:pPr>
            <a:endParaRPr kumimoji="1" lang="ja-JP" altLang="en-US" sz="1600" spc="110" dirty="0">
              <a:solidFill>
                <a:schemeClr val="tx1"/>
              </a:solidFill>
            </a:endParaRPr>
          </a:p>
        </p:txBody>
      </p:sp>
      <p:sp>
        <p:nvSpPr>
          <p:cNvPr id="11" name="四角形: 角を丸くする 10">
            <a:extLst>
              <a:ext uri="{FF2B5EF4-FFF2-40B4-BE49-F238E27FC236}">
                <a16:creationId xmlns:a16="http://schemas.microsoft.com/office/drawing/2014/main" id="{4C321971-1189-4FF6-AE4C-2E815523FD18}"/>
              </a:ext>
            </a:extLst>
          </p:cNvPr>
          <p:cNvSpPr/>
          <p:nvPr/>
        </p:nvSpPr>
        <p:spPr>
          <a:xfrm>
            <a:off x="1644195" y="2163986"/>
            <a:ext cx="3164872" cy="350614"/>
          </a:xfrm>
          <a:prstGeom prst="roundRect">
            <a:avLst>
              <a:gd name="adj" fmla="val 50000"/>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lnSpc>
                <a:spcPct val="110000"/>
              </a:lnSpc>
            </a:pPr>
            <a:r>
              <a:rPr lang="ja-JP" altLang="en-US" b="1" spc="110" dirty="0">
                <a:solidFill>
                  <a:schemeClr val="bg1"/>
                </a:solidFill>
              </a:rPr>
              <a:t>チェックする項目</a:t>
            </a:r>
          </a:p>
        </p:txBody>
      </p:sp>
      <p:sp>
        <p:nvSpPr>
          <p:cNvPr id="12" name="四角形: 角を丸くする 11">
            <a:extLst>
              <a:ext uri="{FF2B5EF4-FFF2-40B4-BE49-F238E27FC236}">
                <a16:creationId xmlns:a16="http://schemas.microsoft.com/office/drawing/2014/main" id="{C441564A-E8A7-4555-BEB2-BC763EEF5195}"/>
              </a:ext>
            </a:extLst>
          </p:cNvPr>
          <p:cNvSpPr/>
          <p:nvPr/>
        </p:nvSpPr>
        <p:spPr>
          <a:xfrm>
            <a:off x="848329" y="3220241"/>
            <a:ext cx="4756604" cy="2212855"/>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marL="514350" indent="-514350">
              <a:lnSpc>
                <a:spcPct val="110000"/>
              </a:lnSpc>
              <a:buFont typeface="+mj-lt"/>
              <a:buAutoNum type="arabicPeriod"/>
            </a:pPr>
            <a:r>
              <a:rPr lang="en-US" altLang="ja-JP" sz="2400" spc="110" dirty="0">
                <a:solidFill>
                  <a:schemeClr val="tx1"/>
                </a:solidFill>
              </a:rPr>
              <a:t>XXXXXXXXXXX</a:t>
            </a:r>
          </a:p>
          <a:p>
            <a:pPr marL="514350" indent="-514350">
              <a:lnSpc>
                <a:spcPct val="110000"/>
              </a:lnSpc>
              <a:buFont typeface="+mj-lt"/>
              <a:buAutoNum type="arabicPeriod"/>
            </a:pPr>
            <a:r>
              <a:rPr lang="en-US" altLang="ja-JP" sz="2400" spc="110" dirty="0">
                <a:solidFill>
                  <a:schemeClr val="tx1"/>
                </a:solidFill>
              </a:rPr>
              <a:t>XXXXXXXXXXX</a:t>
            </a:r>
          </a:p>
          <a:p>
            <a:pPr marL="514350" indent="-514350">
              <a:lnSpc>
                <a:spcPct val="110000"/>
              </a:lnSpc>
              <a:buFont typeface="+mj-lt"/>
              <a:buAutoNum type="arabicPeriod"/>
            </a:pPr>
            <a:r>
              <a:rPr lang="en-US" altLang="ja-JP" sz="2400" spc="110" dirty="0">
                <a:solidFill>
                  <a:schemeClr val="tx1"/>
                </a:solidFill>
              </a:rPr>
              <a:t>XXXXXXXXXXX</a:t>
            </a:r>
            <a:endParaRPr lang="ja-JP" altLang="en-US" sz="2400" spc="110" dirty="0">
              <a:solidFill>
                <a:schemeClr val="tx1"/>
              </a:solidFill>
            </a:endParaRPr>
          </a:p>
        </p:txBody>
      </p:sp>
      <p:sp>
        <p:nvSpPr>
          <p:cNvPr id="13" name="四角形: 角を丸くする 12">
            <a:extLst>
              <a:ext uri="{FF2B5EF4-FFF2-40B4-BE49-F238E27FC236}">
                <a16:creationId xmlns:a16="http://schemas.microsoft.com/office/drawing/2014/main" id="{0089EBCD-9BBE-43CB-9059-C1AB54337648}"/>
              </a:ext>
            </a:extLst>
          </p:cNvPr>
          <p:cNvSpPr/>
          <p:nvPr/>
        </p:nvSpPr>
        <p:spPr>
          <a:xfrm>
            <a:off x="7390132" y="2163986"/>
            <a:ext cx="3164872" cy="350614"/>
          </a:xfrm>
          <a:prstGeom prst="roundRect">
            <a:avLst>
              <a:gd name="adj" fmla="val 50000"/>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lnSpc>
                <a:spcPct val="110000"/>
              </a:lnSpc>
            </a:pPr>
            <a:r>
              <a:rPr lang="ja-JP" altLang="en-US" b="1" spc="110" dirty="0">
                <a:solidFill>
                  <a:schemeClr val="bg1"/>
                </a:solidFill>
              </a:rPr>
              <a:t>ポイント</a:t>
            </a:r>
          </a:p>
        </p:txBody>
      </p:sp>
      <p:sp>
        <p:nvSpPr>
          <p:cNvPr id="14" name="四角形: 角を丸くする 13">
            <a:extLst>
              <a:ext uri="{FF2B5EF4-FFF2-40B4-BE49-F238E27FC236}">
                <a16:creationId xmlns:a16="http://schemas.microsoft.com/office/drawing/2014/main" id="{2F6A6329-1EAF-453D-B001-704BD8A03DDC}"/>
              </a:ext>
            </a:extLst>
          </p:cNvPr>
          <p:cNvSpPr/>
          <p:nvPr/>
        </p:nvSpPr>
        <p:spPr>
          <a:xfrm>
            <a:off x="6594266" y="3220241"/>
            <a:ext cx="4756604" cy="2212855"/>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marL="514350" indent="-514350">
              <a:lnSpc>
                <a:spcPct val="110000"/>
              </a:lnSpc>
              <a:buFont typeface="+mj-lt"/>
              <a:buAutoNum type="arabicPeriod"/>
            </a:pPr>
            <a:r>
              <a:rPr lang="en-US" altLang="ja-JP" sz="2400" spc="110" dirty="0">
                <a:solidFill>
                  <a:schemeClr val="tx1"/>
                </a:solidFill>
              </a:rPr>
              <a:t>XXXXXXXXXXX</a:t>
            </a:r>
          </a:p>
          <a:p>
            <a:pPr marL="514350" indent="-514350">
              <a:lnSpc>
                <a:spcPct val="110000"/>
              </a:lnSpc>
              <a:buFont typeface="+mj-lt"/>
              <a:buAutoNum type="arabicPeriod"/>
            </a:pPr>
            <a:r>
              <a:rPr lang="en-US" altLang="ja-JP" sz="2400" spc="110" dirty="0">
                <a:solidFill>
                  <a:schemeClr val="tx1"/>
                </a:solidFill>
              </a:rPr>
              <a:t>XXXXXXXXXXX</a:t>
            </a:r>
          </a:p>
          <a:p>
            <a:pPr marL="514350" indent="-514350">
              <a:lnSpc>
                <a:spcPct val="110000"/>
              </a:lnSpc>
              <a:buFont typeface="+mj-lt"/>
              <a:buAutoNum type="arabicPeriod"/>
            </a:pPr>
            <a:r>
              <a:rPr lang="en-US" altLang="ja-JP" sz="2400" spc="110" dirty="0">
                <a:solidFill>
                  <a:schemeClr val="tx1"/>
                </a:solidFill>
              </a:rPr>
              <a:t>XXXXXXXXXXX</a:t>
            </a:r>
            <a:endParaRPr lang="ja-JP" altLang="en-US" sz="2400" spc="110" dirty="0">
              <a:solidFill>
                <a:schemeClr val="tx1"/>
              </a:solidFill>
            </a:endParaRPr>
          </a:p>
        </p:txBody>
      </p:sp>
    </p:spTree>
    <p:extLst>
      <p:ext uri="{BB962C8B-B14F-4D97-AF65-F5344CB8AC3E}">
        <p14:creationId xmlns:p14="http://schemas.microsoft.com/office/powerpoint/2010/main" val="31180953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タイトル 18">
            <a:extLst>
              <a:ext uri="{FF2B5EF4-FFF2-40B4-BE49-F238E27FC236}">
                <a16:creationId xmlns:a16="http://schemas.microsoft.com/office/drawing/2014/main" id="{60B362A3-7EC2-4D39-A328-2692D2A3F7CA}"/>
              </a:ext>
            </a:extLst>
          </p:cNvPr>
          <p:cNvSpPr>
            <a:spLocks noGrp="1"/>
          </p:cNvSpPr>
          <p:nvPr>
            <p:ph type="ctrTitle"/>
          </p:nvPr>
        </p:nvSpPr>
        <p:spPr/>
        <p:txBody>
          <a:bodyPr/>
          <a:lstStyle/>
          <a:p>
            <a:r>
              <a:rPr lang="ja-JP" altLang="en-US" dirty="0"/>
              <a:t>症例紹介</a:t>
            </a:r>
          </a:p>
        </p:txBody>
      </p:sp>
      <p:sp>
        <p:nvSpPr>
          <p:cNvPr id="21" name="字幕 20">
            <a:extLst>
              <a:ext uri="{FF2B5EF4-FFF2-40B4-BE49-F238E27FC236}">
                <a16:creationId xmlns:a16="http://schemas.microsoft.com/office/drawing/2014/main" id="{1328D06D-C921-4AD1-A41C-63AAA3DA1596}"/>
              </a:ext>
            </a:extLst>
          </p:cNvPr>
          <p:cNvSpPr>
            <a:spLocks noGrp="1"/>
          </p:cNvSpPr>
          <p:nvPr>
            <p:ph type="subTitle" idx="1"/>
          </p:nvPr>
        </p:nvSpPr>
        <p:spPr/>
        <p:txBody>
          <a:bodyPr/>
          <a:lstStyle/>
          <a:p>
            <a:endParaRPr lang="ja-JP" altLang="en-US"/>
          </a:p>
        </p:txBody>
      </p:sp>
      <p:sp>
        <p:nvSpPr>
          <p:cNvPr id="3" name="スライド番号プレースホルダー 2">
            <a:extLst>
              <a:ext uri="{FF2B5EF4-FFF2-40B4-BE49-F238E27FC236}">
                <a16:creationId xmlns:a16="http://schemas.microsoft.com/office/drawing/2014/main" id="{E44A24E8-F0E6-41AF-9EAE-7ABC1358A64C}"/>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15</a:t>
            </a:fld>
            <a:endParaRPr lang="ja-JP" altLang="en-US" dirty="0"/>
          </a:p>
        </p:txBody>
      </p:sp>
      <p:sp>
        <p:nvSpPr>
          <p:cNvPr id="22" name="テキスト プレースホルダー 21">
            <a:extLst>
              <a:ext uri="{FF2B5EF4-FFF2-40B4-BE49-F238E27FC236}">
                <a16:creationId xmlns:a16="http://schemas.microsoft.com/office/drawing/2014/main" id="{626DC185-A9C2-43AF-9360-BCE40FE1CA91}"/>
              </a:ext>
            </a:extLst>
          </p:cNvPr>
          <p:cNvSpPr>
            <a:spLocks noGrp="1"/>
          </p:cNvSpPr>
          <p:nvPr>
            <p:ph type="body" sz="quarter" idx="13"/>
          </p:nvPr>
        </p:nvSpPr>
        <p:spPr/>
        <p:txBody>
          <a:bodyPr/>
          <a:lstStyle/>
          <a:p>
            <a:endParaRPr lang="ja-JP" altLang="en-US"/>
          </a:p>
        </p:txBody>
      </p:sp>
      <p:sp>
        <p:nvSpPr>
          <p:cNvPr id="8" name="四角形: 角を丸くする 7">
            <a:extLst>
              <a:ext uri="{FF2B5EF4-FFF2-40B4-BE49-F238E27FC236}">
                <a16:creationId xmlns:a16="http://schemas.microsoft.com/office/drawing/2014/main" id="{F676F865-97FC-43DA-951A-307E8C133955}"/>
              </a:ext>
            </a:extLst>
          </p:cNvPr>
          <p:cNvSpPr/>
          <p:nvPr/>
        </p:nvSpPr>
        <p:spPr>
          <a:xfrm>
            <a:off x="1206532" y="1989138"/>
            <a:ext cx="10469532" cy="644197"/>
          </a:xfrm>
          <a:prstGeom prst="roundRect">
            <a:avLst>
              <a:gd name="adj" fmla="val 4457"/>
            </a:avLst>
          </a:prstGeom>
          <a:solidFill>
            <a:schemeClr val="bg1">
              <a:lumMod val="95000"/>
            </a:schemeClr>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0" rtlCol="0" anchor="ctr"/>
          <a:lstStyle/>
          <a:p>
            <a:pPr>
              <a:lnSpc>
                <a:spcPct val="110000"/>
              </a:lnSpc>
            </a:pPr>
            <a:r>
              <a:rPr kumimoji="1" lang="en-US" altLang="ja-JP" sz="1400" dirty="0">
                <a:solidFill>
                  <a:schemeClr val="tx1"/>
                </a:solidFill>
              </a:rPr>
              <a:t>XXXXXXXXXXXXXX</a:t>
            </a:r>
            <a:endParaRPr kumimoji="1" lang="ja-JP" altLang="en-US" sz="1400" dirty="0">
              <a:solidFill>
                <a:schemeClr val="tx1"/>
              </a:solidFill>
            </a:endParaRPr>
          </a:p>
        </p:txBody>
      </p:sp>
      <p:sp>
        <p:nvSpPr>
          <p:cNvPr id="9" name="四角形: 角を丸くする 8">
            <a:extLst>
              <a:ext uri="{FF2B5EF4-FFF2-40B4-BE49-F238E27FC236}">
                <a16:creationId xmlns:a16="http://schemas.microsoft.com/office/drawing/2014/main" id="{CDF64FC6-9F91-42F5-93DB-1278817D061D}"/>
              </a:ext>
            </a:extLst>
          </p:cNvPr>
          <p:cNvSpPr/>
          <p:nvPr/>
        </p:nvSpPr>
        <p:spPr>
          <a:xfrm>
            <a:off x="1426664" y="2153921"/>
            <a:ext cx="1119398" cy="314630"/>
          </a:xfrm>
          <a:prstGeom prst="roundRect">
            <a:avLst>
              <a:gd name="adj" fmla="val 50000"/>
            </a:avLst>
          </a:prstGeom>
          <a:solidFill>
            <a:schemeClr val="bg1">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lnSpc>
                <a:spcPct val="110000"/>
              </a:lnSpc>
              <a:spcBef>
                <a:spcPts val="600"/>
              </a:spcBef>
            </a:pPr>
            <a:r>
              <a:rPr kumimoji="1" lang="ja-JP" altLang="en-US" b="1" dirty="0">
                <a:solidFill>
                  <a:schemeClr val="bg1"/>
                </a:solidFill>
              </a:rPr>
              <a:t>状況</a:t>
            </a:r>
          </a:p>
        </p:txBody>
      </p:sp>
      <p:sp>
        <p:nvSpPr>
          <p:cNvPr id="10" name="四角形: 角を丸くする 9">
            <a:extLst>
              <a:ext uri="{FF2B5EF4-FFF2-40B4-BE49-F238E27FC236}">
                <a16:creationId xmlns:a16="http://schemas.microsoft.com/office/drawing/2014/main" id="{98627005-E4CA-4554-BC70-4F397DDDB03F}"/>
              </a:ext>
            </a:extLst>
          </p:cNvPr>
          <p:cNvSpPr/>
          <p:nvPr/>
        </p:nvSpPr>
        <p:spPr>
          <a:xfrm>
            <a:off x="1206532" y="2808729"/>
            <a:ext cx="10469532" cy="644197"/>
          </a:xfrm>
          <a:prstGeom prst="roundRect">
            <a:avLst>
              <a:gd name="adj" fmla="val 4457"/>
            </a:avLst>
          </a:prstGeom>
          <a:solidFill>
            <a:schemeClr val="bg1">
              <a:lumMod val="50000"/>
            </a:schemeClr>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0" rtlCol="0" anchor="ctr"/>
          <a:lstStyle/>
          <a:p>
            <a:pPr>
              <a:lnSpc>
                <a:spcPct val="110000"/>
              </a:lnSpc>
            </a:pPr>
            <a:r>
              <a:rPr kumimoji="1" lang="en-US" altLang="ja-JP" sz="1400" dirty="0">
                <a:solidFill>
                  <a:schemeClr val="bg1"/>
                </a:solidFill>
              </a:rPr>
              <a:t>XXXXXXXXXXXXXX</a:t>
            </a:r>
            <a:endParaRPr kumimoji="1" lang="ja-JP" altLang="en-US" sz="1400" dirty="0">
              <a:solidFill>
                <a:schemeClr val="bg1"/>
              </a:solidFill>
            </a:endParaRPr>
          </a:p>
        </p:txBody>
      </p:sp>
      <p:sp>
        <p:nvSpPr>
          <p:cNvPr id="11" name="四角形: 角を丸くする 10">
            <a:extLst>
              <a:ext uri="{FF2B5EF4-FFF2-40B4-BE49-F238E27FC236}">
                <a16:creationId xmlns:a16="http://schemas.microsoft.com/office/drawing/2014/main" id="{51C3DE1A-3915-4967-A7D2-8BAC83EC2D37}"/>
              </a:ext>
            </a:extLst>
          </p:cNvPr>
          <p:cNvSpPr/>
          <p:nvPr/>
        </p:nvSpPr>
        <p:spPr>
          <a:xfrm>
            <a:off x="1426664" y="2973512"/>
            <a:ext cx="1119398" cy="314630"/>
          </a:xfrm>
          <a:prstGeom prst="roundRect">
            <a:avLst>
              <a:gd name="adj" fmla="val 50000"/>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lnSpc>
                <a:spcPct val="110000"/>
              </a:lnSpc>
              <a:spcBef>
                <a:spcPts val="600"/>
              </a:spcBef>
            </a:pPr>
            <a:r>
              <a:rPr kumimoji="1" lang="ja-JP" altLang="en-US" b="1" dirty="0">
                <a:solidFill>
                  <a:schemeClr val="bg1">
                    <a:lumMod val="50000"/>
                  </a:schemeClr>
                </a:solidFill>
              </a:rPr>
              <a:t>判断</a:t>
            </a:r>
          </a:p>
        </p:txBody>
      </p:sp>
      <p:sp>
        <p:nvSpPr>
          <p:cNvPr id="12" name="四角形: 角を丸くする 11">
            <a:extLst>
              <a:ext uri="{FF2B5EF4-FFF2-40B4-BE49-F238E27FC236}">
                <a16:creationId xmlns:a16="http://schemas.microsoft.com/office/drawing/2014/main" id="{E37ED5F9-4577-422A-9680-38B341B9EDD5}"/>
              </a:ext>
            </a:extLst>
          </p:cNvPr>
          <p:cNvSpPr/>
          <p:nvPr/>
        </p:nvSpPr>
        <p:spPr>
          <a:xfrm>
            <a:off x="1206532" y="3628319"/>
            <a:ext cx="10469532" cy="644197"/>
          </a:xfrm>
          <a:prstGeom prst="roundRect">
            <a:avLst>
              <a:gd name="adj" fmla="val 4457"/>
            </a:avLst>
          </a:prstGeom>
          <a:solidFill>
            <a:schemeClr val="bg1">
              <a:lumMod val="95000"/>
            </a:schemeClr>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0" rtlCol="0" anchor="ctr"/>
          <a:lstStyle/>
          <a:p>
            <a:pPr>
              <a:lnSpc>
                <a:spcPct val="110000"/>
              </a:lnSpc>
            </a:pPr>
            <a:r>
              <a:rPr kumimoji="1" lang="en-US" altLang="ja-JP" sz="1400" dirty="0">
                <a:solidFill>
                  <a:schemeClr val="tx1"/>
                </a:solidFill>
              </a:rPr>
              <a:t>XXXXXXXXXXXXXX</a:t>
            </a:r>
            <a:endParaRPr kumimoji="1" lang="ja-JP" altLang="en-US" sz="1400" dirty="0">
              <a:solidFill>
                <a:schemeClr val="tx1"/>
              </a:solidFill>
            </a:endParaRPr>
          </a:p>
        </p:txBody>
      </p:sp>
      <p:sp>
        <p:nvSpPr>
          <p:cNvPr id="13" name="四角形: 角を丸くする 12">
            <a:extLst>
              <a:ext uri="{FF2B5EF4-FFF2-40B4-BE49-F238E27FC236}">
                <a16:creationId xmlns:a16="http://schemas.microsoft.com/office/drawing/2014/main" id="{CC46EF6E-855F-4BB1-A255-E6E6BDAAFEC5}"/>
              </a:ext>
            </a:extLst>
          </p:cNvPr>
          <p:cNvSpPr/>
          <p:nvPr/>
        </p:nvSpPr>
        <p:spPr>
          <a:xfrm>
            <a:off x="1426664" y="3793102"/>
            <a:ext cx="1119398" cy="314630"/>
          </a:xfrm>
          <a:prstGeom prst="roundRect">
            <a:avLst>
              <a:gd name="adj" fmla="val 50000"/>
            </a:avLst>
          </a:prstGeom>
          <a:solidFill>
            <a:schemeClr val="bg1">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lnSpc>
                <a:spcPct val="110000"/>
              </a:lnSpc>
              <a:spcBef>
                <a:spcPts val="600"/>
              </a:spcBef>
            </a:pPr>
            <a:r>
              <a:rPr kumimoji="1" lang="ja-JP" altLang="en-US" b="1" dirty="0">
                <a:solidFill>
                  <a:schemeClr val="bg1"/>
                </a:solidFill>
              </a:rPr>
              <a:t>状況</a:t>
            </a:r>
          </a:p>
        </p:txBody>
      </p:sp>
      <p:sp>
        <p:nvSpPr>
          <p:cNvPr id="14" name="四角形: 角を丸くする 13">
            <a:extLst>
              <a:ext uri="{FF2B5EF4-FFF2-40B4-BE49-F238E27FC236}">
                <a16:creationId xmlns:a16="http://schemas.microsoft.com/office/drawing/2014/main" id="{CA00CA1D-17BD-4CCB-A8A9-560A22236F9E}"/>
              </a:ext>
            </a:extLst>
          </p:cNvPr>
          <p:cNvSpPr/>
          <p:nvPr/>
        </p:nvSpPr>
        <p:spPr>
          <a:xfrm>
            <a:off x="1206532" y="4447910"/>
            <a:ext cx="10469532" cy="644197"/>
          </a:xfrm>
          <a:prstGeom prst="roundRect">
            <a:avLst>
              <a:gd name="adj" fmla="val 4457"/>
            </a:avLst>
          </a:prstGeom>
          <a:solidFill>
            <a:schemeClr val="bg1">
              <a:lumMod val="50000"/>
            </a:schemeClr>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0" rtlCol="0" anchor="ctr"/>
          <a:lstStyle/>
          <a:p>
            <a:pPr>
              <a:lnSpc>
                <a:spcPct val="110000"/>
              </a:lnSpc>
            </a:pPr>
            <a:r>
              <a:rPr kumimoji="1" lang="en-US" altLang="ja-JP" sz="1400" dirty="0">
                <a:solidFill>
                  <a:schemeClr val="bg1"/>
                </a:solidFill>
              </a:rPr>
              <a:t>XXXXXXXXXXXXXX</a:t>
            </a:r>
            <a:endParaRPr kumimoji="1" lang="ja-JP" altLang="en-US" sz="1400" dirty="0">
              <a:solidFill>
                <a:schemeClr val="bg1"/>
              </a:solidFill>
            </a:endParaRPr>
          </a:p>
        </p:txBody>
      </p:sp>
      <p:sp>
        <p:nvSpPr>
          <p:cNvPr id="15" name="四角形: 角を丸くする 14">
            <a:extLst>
              <a:ext uri="{FF2B5EF4-FFF2-40B4-BE49-F238E27FC236}">
                <a16:creationId xmlns:a16="http://schemas.microsoft.com/office/drawing/2014/main" id="{23E54C0E-5A8D-45B4-8B06-E391C4B6FD8D}"/>
              </a:ext>
            </a:extLst>
          </p:cNvPr>
          <p:cNvSpPr/>
          <p:nvPr/>
        </p:nvSpPr>
        <p:spPr>
          <a:xfrm>
            <a:off x="1426664" y="4612693"/>
            <a:ext cx="1119398" cy="314630"/>
          </a:xfrm>
          <a:prstGeom prst="roundRect">
            <a:avLst>
              <a:gd name="adj" fmla="val 50000"/>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lnSpc>
                <a:spcPct val="110000"/>
              </a:lnSpc>
              <a:spcBef>
                <a:spcPts val="600"/>
              </a:spcBef>
            </a:pPr>
            <a:r>
              <a:rPr lang="ja-JP" altLang="en-US" b="1" dirty="0">
                <a:solidFill>
                  <a:schemeClr val="bg1">
                    <a:lumMod val="50000"/>
                  </a:schemeClr>
                </a:solidFill>
              </a:rPr>
              <a:t>状況</a:t>
            </a:r>
          </a:p>
        </p:txBody>
      </p:sp>
      <p:sp>
        <p:nvSpPr>
          <p:cNvPr id="16" name="四角形: 角を丸くする 15">
            <a:extLst>
              <a:ext uri="{FF2B5EF4-FFF2-40B4-BE49-F238E27FC236}">
                <a16:creationId xmlns:a16="http://schemas.microsoft.com/office/drawing/2014/main" id="{4527BB7E-ADE5-4228-8581-24B96542AE92}"/>
              </a:ext>
            </a:extLst>
          </p:cNvPr>
          <p:cNvSpPr/>
          <p:nvPr/>
        </p:nvSpPr>
        <p:spPr>
          <a:xfrm>
            <a:off x="1206532" y="5267500"/>
            <a:ext cx="10469532" cy="644197"/>
          </a:xfrm>
          <a:prstGeom prst="roundRect">
            <a:avLst>
              <a:gd name="adj" fmla="val 4457"/>
            </a:avLst>
          </a:prstGeom>
          <a:solidFill>
            <a:schemeClr val="bg1"/>
          </a:solidFill>
          <a:ln w="6350">
            <a:solidFill>
              <a:srgbClr val="071166"/>
            </a:solidFill>
          </a:ln>
        </p:spPr>
        <p:style>
          <a:lnRef idx="2">
            <a:schemeClr val="accent1">
              <a:shade val="50000"/>
            </a:schemeClr>
          </a:lnRef>
          <a:fillRef idx="1">
            <a:schemeClr val="accent1"/>
          </a:fillRef>
          <a:effectRef idx="0">
            <a:schemeClr val="accent1"/>
          </a:effectRef>
          <a:fontRef idx="minor">
            <a:schemeClr val="lt1"/>
          </a:fontRef>
        </p:style>
        <p:txBody>
          <a:bodyPr lIns="1800000" rtlCol="0" anchor="ctr"/>
          <a:lstStyle/>
          <a:p>
            <a:pPr>
              <a:lnSpc>
                <a:spcPct val="110000"/>
              </a:lnSpc>
            </a:pPr>
            <a:r>
              <a:rPr kumimoji="1" lang="en-US" altLang="ja-JP" sz="1400" dirty="0">
                <a:solidFill>
                  <a:srgbClr val="071166"/>
                </a:solidFill>
              </a:rPr>
              <a:t>XXXXXXXXXXXXXX</a:t>
            </a:r>
            <a:endParaRPr kumimoji="1" lang="ja-JP" altLang="en-US" sz="1400" dirty="0">
              <a:solidFill>
                <a:srgbClr val="071166"/>
              </a:solidFill>
            </a:endParaRPr>
          </a:p>
        </p:txBody>
      </p:sp>
      <p:sp>
        <p:nvSpPr>
          <p:cNvPr id="17" name="四角形: 角を丸くする 16">
            <a:extLst>
              <a:ext uri="{FF2B5EF4-FFF2-40B4-BE49-F238E27FC236}">
                <a16:creationId xmlns:a16="http://schemas.microsoft.com/office/drawing/2014/main" id="{32602463-D7B9-42E8-8E1E-A67748A68C9C}"/>
              </a:ext>
            </a:extLst>
          </p:cNvPr>
          <p:cNvSpPr/>
          <p:nvPr/>
        </p:nvSpPr>
        <p:spPr>
          <a:xfrm>
            <a:off x="1426664" y="5432284"/>
            <a:ext cx="1119398" cy="314630"/>
          </a:xfrm>
          <a:prstGeom prst="roundRect">
            <a:avLst>
              <a:gd name="adj" fmla="val 50000"/>
            </a:avLst>
          </a:prstGeom>
          <a:solidFill>
            <a:srgbClr val="071166"/>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lnSpc>
                <a:spcPct val="110000"/>
              </a:lnSpc>
              <a:spcBef>
                <a:spcPts val="600"/>
              </a:spcBef>
            </a:pPr>
            <a:r>
              <a:rPr kumimoji="1" lang="ja-JP" altLang="en-US" b="1" dirty="0">
                <a:solidFill>
                  <a:schemeClr val="bg1"/>
                </a:solidFill>
              </a:rPr>
              <a:t>結果</a:t>
            </a:r>
          </a:p>
        </p:txBody>
      </p:sp>
      <p:sp>
        <p:nvSpPr>
          <p:cNvPr id="18" name="矢印: 下 17">
            <a:extLst>
              <a:ext uri="{FF2B5EF4-FFF2-40B4-BE49-F238E27FC236}">
                <a16:creationId xmlns:a16="http://schemas.microsoft.com/office/drawing/2014/main" id="{73B54017-07CF-43F0-8563-394BDEAF1C3B}"/>
              </a:ext>
            </a:extLst>
          </p:cNvPr>
          <p:cNvSpPr/>
          <p:nvPr/>
        </p:nvSpPr>
        <p:spPr>
          <a:xfrm>
            <a:off x="596766" y="2071530"/>
            <a:ext cx="365760" cy="3757776"/>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spTree>
    <p:extLst>
      <p:ext uri="{BB962C8B-B14F-4D97-AF65-F5344CB8AC3E}">
        <p14:creationId xmlns:p14="http://schemas.microsoft.com/office/powerpoint/2010/main" val="37734248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23BA4DA-08BE-4BF2-9CCA-05B5469B1EBF}"/>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16</a:t>
            </a:fld>
            <a:endParaRPr lang="ja-JP" altLang="en-US" dirty="0"/>
          </a:p>
        </p:txBody>
      </p:sp>
      <p:sp>
        <p:nvSpPr>
          <p:cNvPr id="3" name="テキスト プレースホルダー 2">
            <a:extLst>
              <a:ext uri="{FF2B5EF4-FFF2-40B4-BE49-F238E27FC236}">
                <a16:creationId xmlns:a16="http://schemas.microsoft.com/office/drawing/2014/main" id="{16E0E120-9E1B-4BB3-BE1C-BB83B3BD6841}"/>
              </a:ext>
            </a:extLst>
          </p:cNvPr>
          <p:cNvSpPr>
            <a:spLocks noGrp="1"/>
          </p:cNvSpPr>
          <p:nvPr>
            <p:ph type="body" sz="quarter" idx="13"/>
          </p:nvPr>
        </p:nvSpPr>
        <p:spPr/>
        <p:txBody>
          <a:bodyPr/>
          <a:lstStyle/>
          <a:p>
            <a:endParaRPr kumimoji="1" lang="ja-JP" altLang="en-US"/>
          </a:p>
        </p:txBody>
      </p:sp>
      <p:sp>
        <p:nvSpPr>
          <p:cNvPr id="4" name="タイトル 3">
            <a:extLst>
              <a:ext uri="{FF2B5EF4-FFF2-40B4-BE49-F238E27FC236}">
                <a16:creationId xmlns:a16="http://schemas.microsoft.com/office/drawing/2014/main" id="{4BE351C6-9DD2-4733-BC4E-8361EE3D4B9B}"/>
              </a:ext>
            </a:extLst>
          </p:cNvPr>
          <p:cNvSpPr>
            <a:spLocks noGrp="1"/>
          </p:cNvSpPr>
          <p:nvPr>
            <p:ph type="ctrTitle"/>
          </p:nvPr>
        </p:nvSpPr>
        <p:spPr/>
        <p:txBody>
          <a:bodyPr/>
          <a:lstStyle/>
          <a:p>
            <a:r>
              <a:rPr lang="ja-JP" altLang="en-US" dirty="0"/>
              <a:t>画像の見方</a:t>
            </a:r>
            <a:endParaRPr kumimoji="1" lang="ja-JP" altLang="en-US" dirty="0"/>
          </a:p>
        </p:txBody>
      </p:sp>
      <p:sp>
        <p:nvSpPr>
          <p:cNvPr id="5" name="字幕 4">
            <a:extLst>
              <a:ext uri="{FF2B5EF4-FFF2-40B4-BE49-F238E27FC236}">
                <a16:creationId xmlns:a16="http://schemas.microsoft.com/office/drawing/2014/main" id="{9DC1596A-F721-4583-84E4-A019E95A08D1}"/>
              </a:ext>
            </a:extLst>
          </p:cNvPr>
          <p:cNvSpPr>
            <a:spLocks noGrp="1"/>
          </p:cNvSpPr>
          <p:nvPr>
            <p:ph type="subTitle" idx="1"/>
          </p:nvPr>
        </p:nvSpPr>
        <p:spPr/>
        <p:txBody>
          <a:bodyPr/>
          <a:lstStyle/>
          <a:p>
            <a:endParaRPr lang="ja-JP" altLang="en-US" dirty="0"/>
          </a:p>
        </p:txBody>
      </p:sp>
      <p:sp>
        <p:nvSpPr>
          <p:cNvPr id="14" name="正方形/長方形 13">
            <a:extLst>
              <a:ext uri="{FF2B5EF4-FFF2-40B4-BE49-F238E27FC236}">
                <a16:creationId xmlns:a16="http://schemas.microsoft.com/office/drawing/2014/main" id="{DF13B4CF-9F6A-4011-A4F2-13B41D872450}"/>
              </a:ext>
            </a:extLst>
          </p:cNvPr>
          <p:cNvSpPr/>
          <p:nvPr/>
        </p:nvSpPr>
        <p:spPr>
          <a:xfrm>
            <a:off x="6096000" y="1994894"/>
            <a:ext cx="5580063" cy="1978096"/>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288000" tIns="576000" rIns="180000" bIns="0" rtlCol="0" anchor="t"/>
          <a:lstStyle/>
          <a:p>
            <a:pPr marL="171450" indent="-171450">
              <a:spcBef>
                <a:spcPts val="600"/>
              </a:spcBef>
              <a:buFont typeface="Arial" panose="020B0604020202020204" pitchFamily="34" charset="0"/>
              <a:buChar char="•"/>
            </a:pPr>
            <a:r>
              <a:rPr lang="en-US" altLang="ja-JP" sz="1600" b="1" dirty="0">
                <a:solidFill>
                  <a:schemeClr val="tx1"/>
                </a:solidFill>
              </a:rPr>
              <a:t>XXXXXXXXXX</a:t>
            </a:r>
          </a:p>
          <a:p>
            <a:pPr marL="171450" indent="-171450">
              <a:spcBef>
                <a:spcPts val="600"/>
              </a:spcBef>
              <a:buFont typeface="Arial" panose="020B0604020202020204" pitchFamily="34" charset="0"/>
              <a:buChar char="•"/>
            </a:pPr>
            <a:r>
              <a:rPr lang="en-US" altLang="ja-JP" sz="1600" b="1" dirty="0">
                <a:solidFill>
                  <a:schemeClr val="tx1"/>
                </a:solidFill>
              </a:rPr>
              <a:t>XXXXXXXXXX</a:t>
            </a:r>
          </a:p>
          <a:p>
            <a:pPr marL="171450" indent="-171450">
              <a:spcBef>
                <a:spcPts val="600"/>
              </a:spcBef>
              <a:buFont typeface="Arial" panose="020B0604020202020204" pitchFamily="34" charset="0"/>
              <a:buChar char="•"/>
            </a:pPr>
            <a:r>
              <a:rPr lang="en-US" altLang="ja-JP" sz="1600" b="1" dirty="0">
                <a:solidFill>
                  <a:schemeClr val="tx1"/>
                </a:solidFill>
              </a:rPr>
              <a:t>XXXXXXXXXX</a:t>
            </a:r>
            <a:endParaRPr lang="en-US" altLang="ja-JP" sz="1600" dirty="0">
              <a:solidFill>
                <a:schemeClr val="tx1"/>
              </a:solidFill>
            </a:endParaRPr>
          </a:p>
        </p:txBody>
      </p:sp>
      <p:sp>
        <p:nvSpPr>
          <p:cNvPr id="15" name="四角形: 角を丸くする 41">
            <a:extLst>
              <a:ext uri="{FF2B5EF4-FFF2-40B4-BE49-F238E27FC236}">
                <a16:creationId xmlns:a16="http://schemas.microsoft.com/office/drawing/2014/main" id="{B14FAB2E-5AD2-4DCA-8E7A-26373FF5C3B6}"/>
              </a:ext>
            </a:extLst>
          </p:cNvPr>
          <p:cNvSpPr/>
          <p:nvPr/>
        </p:nvSpPr>
        <p:spPr>
          <a:xfrm>
            <a:off x="6237042" y="2130192"/>
            <a:ext cx="1566781" cy="309199"/>
          </a:xfrm>
          <a:prstGeom prst="roundRect">
            <a:avLst>
              <a:gd name="adj" fmla="val 0"/>
            </a:avLst>
          </a:prstGeom>
          <a:solidFill>
            <a:srgbClr val="07116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bg1"/>
                </a:solidFill>
              </a:rPr>
              <a:t>ポイント</a:t>
            </a:r>
          </a:p>
        </p:txBody>
      </p:sp>
      <p:sp>
        <p:nvSpPr>
          <p:cNvPr id="21" name="正方形/長方形 20">
            <a:extLst>
              <a:ext uri="{FF2B5EF4-FFF2-40B4-BE49-F238E27FC236}">
                <a16:creationId xmlns:a16="http://schemas.microsoft.com/office/drawing/2014/main" id="{90B2809D-9035-43E8-9278-3C88F7DBCFB1}"/>
              </a:ext>
            </a:extLst>
          </p:cNvPr>
          <p:cNvSpPr/>
          <p:nvPr/>
        </p:nvSpPr>
        <p:spPr>
          <a:xfrm>
            <a:off x="6096000" y="4151242"/>
            <a:ext cx="5580063" cy="1978096"/>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288000" tIns="576000" rIns="180000" bIns="0" rtlCol="0" anchor="t"/>
          <a:lstStyle/>
          <a:p>
            <a:pPr marL="171450" indent="-171450">
              <a:spcBef>
                <a:spcPts val="600"/>
              </a:spcBef>
              <a:buFont typeface="Arial" panose="020B0604020202020204" pitchFamily="34" charset="0"/>
              <a:buChar char="•"/>
            </a:pPr>
            <a:r>
              <a:rPr lang="en-US" altLang="ja-JP" sz="1600" b="1" dirty="0">
                <a:solidFill>
                  <a:schemeClr val="tx1"/>
                </a:solidFill>
              </a:rPr>
              <a:t>XXXXXXXXXX</a:t>
            </a:r>
          </a:p>
          <a:p>
            <a:pPr marL="171450" indent="-171450">
              <a:spcBef>
                <a:spcPts val="600"/>
              </a:spcBef>
              <a:buFont typeface="Arial" panose="020B0604020202020204" pitchFamily="34" charset="0"/>
              <a:buChar char="•"/>
            </a:pPr>
            <a:r>
              <a:rPr lang="en-US" altLang="ja-JP" sz="1600" b="1" dirty="0">
                <a:solidFill>
                  <a:schemeClr val="tx1"/>
                </a:solidFill>
              </a:rPr>
              <a:t>XXXXXXXXXX</a:t>
            </a:r>
          </a:p>
          <a:p>
            <a:pPr marL="171450" indent="-171450">
              <a:spcBef>
                <a:spcPts val="600"/>
              </a:spcBef>
              <a:buFont typeface="Arial" panose="020B0604020202020204" pitchFamily="34" charset="0"/>
              <a:buChar char="•"/>
            </a:pPr>
            <a:r>
              <a:rPr lang="en-US" altLang="ja-JP" sz="1600" b="1" dirty="0">
                <a:solidFill>
                  <a:schemeClr val="tx1"/>
                </a:solidFill>
              </a:rPr>
              <a:t>XXXXXXXXXX</a:t>
            </a:r>
            <a:endParaRPr lang="en-US" altLang="ja-JP" sz="1600" dirty="0">
              <a:solidFill>
                <a:schemeClr val="tx1"/>
              </a:solidFill>
            </a:endParaRPr>
          </a:p>
        </p:txBody>
      </p:sp>
      <p:sp>
        <p:nvSpPr>
          <p:cNvPr id="22" name="四角形: 角を丸くする 41">
            <a:extLst>
              <a:ext uri="{FF2B5EF4-FFF2-40B4-BE49-F238E27FC236}">
                <a16:creationId xmlns:a16="http://schemas.microsoft.com/office/drawing/2014/main" id="{8677DCA7-77AC-4EE8-A2AF-ABF2DD2AD345}"/>
              </a:ext>
            </a:extLst>
          </p:cNvPr>
          <p:cNvSpPr/>
          <p:nvPr/>
        </p:nvSpPr>
        <p:spPr>
          <a:xfrm>
            <a:off x="6237042" y="4286540"/>
            <a:ext cx="1566781" cy="309199"/>
          </a:xfrm>
          <a:prstGeom prst="roundRect">
            <a:avLst>
              <a:gd name="adj" fmla="val 0"/>
            </a:avLst>
          </a:prstGeom>
          <a:solidFill>
            <a:srgbClr val="07116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bg1"/>
                </a:solidFill>
              </a:rPr>
              <a:t>注意点</a:t>
            </a:r>
          </a:p>
        </p:txBody>
      </p:sp>
      <p:sp>
        <p:nvSpPr>
          <p:cNvPr id="7" name="図プレースホルダー 6">
            <a:extLst>
              <a:ext uri="{FF2B5EF4-FFF2-40B4-BE49-F238E27FC236}">
                <a16:creationId xmlns:a16="http://schemas.microsoft.com/office/drawing/2014/main" id="{611D6FDA-C8B6-492F-B4AA-6A12E67BCDF4}"/>
              </a:ext>
            </a:extLst>
          </p:cNvPr>
          <p:cNvSpPr>
            <a:spLocks noGrp="1"/>
          </p:cNvSpPr>
          <p:nvPr>
            <p:ph type="pic" sz="quarter" idx="14"/>
          </p:nvPr>
        </p:nvSpPr>
        <p:spPr/>
      </p:sp>
    </p:spTree>
    <p:extLst>
      <p:ext uri="{BB962C8B-B14F-4D97-AF65-F5344CB8AC3E}">
        <p14:creationId xmlns:p14="http://schemas.microsoft.com/office/powerpoint/2010/main" val="32102049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94EBE96-28AC-46FE-80EC-C633AABCF32C}"/>
              </a:ext>
            </a:extLst>
          </p:cNvPr>
          <p:cNvSpPr>
            <a:spLocks noGrp="1"/>
          </p:cNvSpPr>
          <p:nvPr>
            <p:ph type="ctrTitle"/>
          </p:nvPr>
        </p:nvSpPr>
        <p:spPr/>
        <p:txBody>
          <a:bodyPr/>
          <a:lstStyle/>
          <a:p>
            <a:r>
              <a:rPr kumimoji="1" lang="ja-JP" altLang="en-US" dirty="0"/>
              <a:t>疾患の総論</a:t>
            </a:r>
          </a:p>
        </p:txBody>
      </p:sp>
      <p:sp>
        <p:nvSpPr>
          <p:cNvPr id="3" name="字幕 2">
            <a:extLst>
              <a:ext uri="{FF2B5EF4-FFF2-40B4-BE49-F238E27FC236}">
                <a16:creationId xmlns:a16="http://schemas.microsoft.com/office/drawing/2014/main" id="{7DF8DE38-F976-481E-A223-9604DFC69779}"/>
              </a:ext>
            </a:extLst>
          </p:cNvPr>
          <p:cNvSpPr>
            <a:spLocks noGrp="1"/>
          </p:cNvSpPr>
          <p:nvPr>
            <p:ph type="subTitle"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8DCC2B7-EBEB-4B73-AA4A-4F8AE8BCAFBC}"/>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17</a:t>
            </a:fld>
            <a:endParaRPr lang="ja-JP" altLang="en-US" dirty="0"/>
          </a:p>
        </p:txBody>
      </p:sp>
      <p:sp>
        <p:nvSpPr>
          <p:cNvPr id="5" name="テキスト プレースホルダー 4">
            <a:extLst>
              <a:ext uri="{FF2B5EF4-FFF2-40B4-BE49-F238E27FC236}">
                <a16:creationId xmlns:a16="http://schemas.microsoft.com/office/drawing/2014/main" id="{4F62FC45-C837-495B-8CB7-53E08EFF6A1F}"/>
              </a:ext>
            </a:extLst>
          </p:cNvPr>
          <p:cNvSpPr>
            <a:spLocks noGrp="1"/>
          </p:cNvSpPr>
          <p:nvPr>
            <p:ph type="body" sz="quarter" idx="13"/>
          </p:nvPr>
        </p:nvSpPr>
        <p:spPr/>
        <p:txBody>
          <a:bodyPr/>
          <a:lstStyle/>
          <a:p>
            <a:endParaRPr kumimoji="1" lang="ja-JP" altLang="en-US"/>
          </a:p>
        </p:txBody>
      </p:sp>
      <p:sp>
        <p:nvSpPr>
          <p:cNvPr id="6" name="四角形: 角を丸くする 5">
            <a:extLst>
              <a:ext uri="{FF2B5EF4-FFF2-40B4-BE49-F238E27FC236}">
                <a16:creationId xmlns:a16="http://schemas.microsoft.com/office/drawing/2014/main" id="{DE9B6F79-CCEA-43EA-A4F6-ED855943A458}"/>
              </a:ext>
            </a:extLst>
          </p:cNvPr>
          <p:cNvSpPr/>
          <p:nvPr/>
        </p:nvSpPr>
        <p:spPr>
          <a:xfrm>
            <a:off x="523137" y="1989137"/>
            <a:ext cx="11160126" cy="1524527"/>
          </a:xfrm>
          <a:prstGeom prst="roundRect">
            <a:avLst>
              <a:gd name="adj" fmla="val 2885"/>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563" indent="-182563">
              <a:spcBef>
                <a:spcPts val="600"/>
              </a:spcBef>
              <a:buFont typeface="Arial" panose="020B0604020202020204" pitchFamily="34" charset="0"/>
              <a:buChar char="•"/>
            </a:pPr>
            <a:endParaRPr kumimoji="1" lang="ja-JP" altLang="en-US" sz="1600" spc="110" dirty="0">
              <a:solidFill>
                <a:schemeClr val="tx1"/>
              </a:solidFill>
            </a:endParaRPr>
          </a:p>
        </p:txBody>
      </p:sp>
      <p:graphicFrame>
        <p:nvGraphicFramePr>
          <p:cNvPr id="7" name="表 15">
            <a:extLst>
              <a:ext uri="{FF2B5EF4-FFF2-40B4-BE49-F238E27FC236}">
                <a16:creationId xmlns:a16="http://schemas.microsoft.com/office/drawing/2014/main" id="{DAD7924B-4274-4C96-A925-D9C85D565E26}"/>
              </a:ext>
            </a:extLst>
          </p:cNvPr>
          <p:cNvGraphicFramePr>
            <a:graphicFrameLocks noGrp="1"/>
          </p:cNvGraphicFramePr>
          <p:nvPr>
            <p:extLst>
              <p:ext uri="{D42A27DB-BD31-4B8C-83A1-F6EECF244321}">
                <p14:modId xmlns:p14="http://schemas.microsoft.com/office/powerpoint/2010/main" val="3708009419"/>
              </p:ext>
            </p:extLst>
          </p:nvPr>
        </p:nvGraphicFramePr>
        <p:xfrm>
          <a:off x="4744473" y="3671956"/>
          <a:ext cx="6931589" cy="2292843"/>
        </p:xfrm>
        <a:graphic>
          <a:graphicData uri="http://schemas.openxmlformats.org/drawingml/2006/table">
            <a:tbl>
              <a:tblPr firstRow="1" bandRow="1">
                <a:tableStyleId>{2D5ABB26-0587-4C30-8999-92F81FD0307C}</a:tableStyleId>
              </a:tblPr>
              <a:tblGrid>
                <a:gridCol w="1744523">
                  <a:extLst>
                    <a:ext uri="{9D8B030D-6E8A-4147-A177-3AD203B41FA5}">
                      <a16:colId xmlns:a16="http://schemas.microsoft.com/office/drawing/2014/main" val="4128897995"/>
                    </a:ext>
                  </a:extLst>
                </a:gridCol>
                <a:gridCol w="2593533">
                  <a:extLst>
                    <a:ext uri="{9D8B030D-6E8A-4147-A177-3AD203B41FA5}">
                      <a16:colId xmlns:a16="http://schemas.microsoft.com/office/drawing/2014/main" val="43471426"/>
                    </a:ext>
                  </a:extLst>
                </a:gridCol>
                <a:gridCol w="2593533">
                  <a:extLst>
                    <a:ext uri="{9D8B030D-6E8A-4147-A177-3AD203B41FA5}">
                      <a16:colId xmlns:a16="http://schemas.microsoft.com/office/drawing/2014/main" val="2209747352"/>
                    </a:ext>
                  </a:extLst>
                </a:gridCol>
              </a:tblGrid>
              <a:tr h="423237">
                <a:tc>
                  <a:txBody>
                    <a:bodyPr/>
                    <a:lstStyle/>
                    <a:p>
                      <a:pPr algn="ctr"/>
                      <a:r>
                        <a:rPr kumimoji="1" lang="ja-JP" altLang="en-US" sz="1200" b="1" dirty="0"/>
                        <a:t>スコアリング</a:t>
                      </a:r>
                      <a:endParaRPr kumimoji="1" lang="ja-JP" altLang="en-US" sz="1200" b="1" dirty="0">
                        <a:solidFill>
                          <a:schemeClr val="accent1"/>
                        </a:solidFill>
                      </a:endParaRPr>
                    </a:p>
                  </a:txBody>
                  <a:tcPr marT="144000" anchor="ct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endParaRPr kumimoji="1" lang="ja-JP" altLang="en-US" sz="1200" b="1" dirty="0">
                        <a:solidFill>
                          <a:schemeClr val="accent1"/>
                        </a:solidFill>
                      </a:endParaRPr>
                    </a:p>
                  </a:txBody>
                  <a:tcPr marT="14400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ctr"/>
                      <a:endParaRPr kumimoji="1" lang="ja-JP" altLang="en-US" sz="1200" b="1" dirty="0">
                        <a:solidFill>
                          <a:schemeClr val="accent1"/>
                        </a:solidFill>
                      </a:endParaRPr>
                    </a:p>
                  </a:txBody>
                  <a:tcPr marT="14400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extLst>
                  <a:ext uri="{0D108BD9-81ED-4DB2-BD59-A6C34878D82A}">
                    <a16:rowId xmlns:a16="http://schemas.microsoft.com/office/drawing/2014/main" val="1589901987"/>
                  </a:ext>
                </a:extLst>
              </a:tr>
              <a:tr h="311601">
                <a:tc rowSpan="6">
                  <a:txBody>
                    <a:bodyPr/>
                    <a:lstStyle/>
                    <a:p>
                      <a:pPr marL="0" indent="0" algn="ctr">
                        <a:buFont typeface="Arial" panose="020B0604020202020204" pitchFamily="34" charset="0"/>
                        <a:buNone/>
                      </a:pPr>
                      <a:r>
                        <a:rPr lang="ja-JP" altLang="en-US" sz="1200" b="1" dirty="0">
                          <a:effectLst/>
                        </a:rPr>
                        <a:t>検査項目</a:t>
                      </a:r>
                      <a:endParaRPr lang="ja-JP" altLang="en-US" sz="1200" b="1" dirty="0">
                        <a:solidFill>
                          <a:schemeClr val="tx1"/>
                        </a:solidFill>
                      </a:endParaRPr>
                    </a:p>
                  </a:txBody>
                  <a:tcPr anchor="ct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marL="0" indent="0" algn="ctr">
                        <a:buFont typeface="Arial" panose="020B0604020202020204" pitchFamily="34" charset="0"/>
                        <a:buNone/>
                      </a:pPr>
                      <a:endParaRPr lang="ja-JP" altLang="en-US" sz="1200" b="0" dirty="0">
                        <a:solidFill>
                          <a:schemeClr val="tx1"/>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endParaRPr lang="ja-JP" altLang="en-US" sz="1200" b="0" dirty="0">
                        <a:solidFill>
                          <a:schemeClr val="tx1"/>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4763687"/>
                  </a:ext>
                </a:extLst>
              </a:tr>
              <a:tr h="311601">
                <a:tc vMerge="1">
                  <a:txBody>
                    <a:bodyPr/>
                    <a:lstStyle/>
                    <a:p>
                      <a:endParaRPr kumimoji="1" lang="ja-JP" altLang="en-US"/>
                    </a:p>
                  </a:txBody>
                  <a:tcPr/>
                </a:tc>
                <a:tc>
                  <a:txBody>
                    <a:bodyPr/>
                    <a:lstStyle/>
                    <a:p>
                      <a:pPr marL="0" indent="0" algn="ctr">
                        <a:buFont typeface="Arial" panose="020B0604020202020204" pitchFamily="34" charset="0"/>
                        <a:buNone/>
                      </a:pPr>
                      <a:endParaRPr lang="ja-JP" altLang="en-US" sz="1200" b="0" dirty="0">
                        <a:solidFill>
                          <a:schemeClr val="tx1"/>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endParaRPr lang="ja-JP" altLang="en-US" sz="1200" b="0" dirty="0">
                        <a:solidFill>
                          <a:schemeClr val="tx1"/>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80776812"/>
                  </a:ext>
                </a:extLst>
              </a:tr>
              <a:tr h="311601">
                <a:tc vMerge="1">
                  <a:txBody>
                    <a:bodyPr/>
                    <a:lstStyle/>
                    <a:p>
                      <a:endParaRPr kumimoji="1" lang="ja-JP" altLang="en-US"/>
                    </a:p>
                  </a:txBody>
                  <a:tcPr/>
                </a:tc>
                <a:tc>
                  <a:txBody>
                    <a:bodyPr/>
                    <a:lstStyle/>
                    <a:p>
                      <a:pPr marL="0" indent="0" algn="ctr">
                        <a:buFont typeface="Arial" panose="020B0604020202020204" pitchFamily="34" charset="0"/>
                        <a:buNone/>
                      </a:pPr>
                      <a:endParaRPr lang="ja-JP" altLang="en-US" sz="1200" b="0" dirty="0">
                        <a:solidFill>
                          <a:schemeClr val="tx1"/>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endParaRPr lang="ja-JP" altLang="en-US" sz="1200" b="0" dirty="0">
                        <a:solidFill>
                          <a:schemeClr val="tx1"/>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61962884"/>
                  </a:ext>
                </a:extLst>
              </a:tr>
              <a:tr h="311601">
                <a:tc vMerge="1">
                  <a:txBody>
                    <a:bodyPr/>
                    <a:lstStyle/>
                    <a:p>
                      <a:endParaRPr kumimoji="1" lang="ja-JP" altLang="en-US"/>
                    </a:p>
                  </a:txBody>
                  <a:tcPr/>
                </a:tc>
                <a:tc>
                  <a:txBody>
                    <a:bodyPr/>
                    <a:lstStyle/>
                    <a:p>
                      <a:pPr marL="0" indent="0" algn="ctr">
                        <a:buFont typeface="Arial" panose="020B0604020202020204" pitchFamily="34" charset="0"/>
                        <a:buNone/>
                      </a:pPr>
                      <a:endParaRPr lang="ja-JP" altLang="en-US" sz="1200" b="0" dirty="0">
                        <a:solidFill>
                          <a:schemeClr val="tx1"/>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endParaRPr lang="ja-JP" altLang="en-US" sz="1200" b="0" dirty="0">
                        <a:solidFill>
                          <a:schemeClr val="tx1"/>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4192663"/>
                  </a:ext>
                </a:extLst>
              </a:tr>
              <a:tr h="311601">
                <a:tc vMerge="1">
                  <a:txBody>
                    <a:bodyPr/>
                    <a:lstStyle/>
                    <a:p>
                      <a:endParaRPr kumimoji="1" lang="ja-JP" altLang="en-US"/>
                    </a:p>
                  </a:txBody>
                  <a:tcPr/>
                </a:tc>
                <a:tc>
                  <a:txBody>
                    <a:bodyPr/>
                    <a:lstStyle/>
                    <a:p>
                      <a:pPr marL="0" indent="0" algn="ctr">
                        <a:buFont typeface="Arial" panose="020B0604020202020204" pitchFamily="34" charset="0"/>
                        <a:buNone/>
                      </a:pPr>
                      <a:endParaRPr lang="ja-JP" altLang="en-US" sz="1200" b="0" dirty="0">
                        <a:solidFill>
                          <a:schemeClr val="tx1"/>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endParaRPr lang="ja-JP" altLang="en-US" sz="1200" b="0" dirty="0">
                        <a:solidFill>
                          <a:schemeClr val="tx1"/>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25298797"/>
                  </a:ext>
                </a:extLst>
              </a:tr>
              <a:tr h="311601">
                <a:tc vMerge="1">
                  <a:txBody>
                    <a:bodyPr/>
                    <a:lstStyle/>
                    <a:p>
                      <a:pPr marL="0" indent="0" algn="ctr">
                        <a:buFont typeface="Arial" panose="020B0604020202020204" pitchFamily="34" charset="0"/>
                        <a:buNone/>
                      </a:pPr>
                      <a:r>
                        <a:rPr lang="ja-JP" altLang="en-US" sz="1600" b="1" dirty="0">
                          <a:effectLst/>
                        </a:rPr>
                        <a:t>アルコール性肝炎</a:t>
                      </a:r>
                      <a:endParaRPr lang="ja-JP" altLang="en-US" sz="1600" b="1" dirty="0">
                        <a:solidFill>
                          <a:schemeClr val="tx1"/>
                        </a:solidFill>
                      </a:endParaRPr>
                    </a:p>
                  </a:txBody>
                  <a:tcPr anchor="ct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marL="0" indent="0" algn="ctr">
                        <a:buFont typeface="Arial" panose="020B0604020202020204" pitchFamily="34" charset="0"/>
                        <a:buNone/>
                      </a:pPr>
                      <a:endParaRPr lang="ja-JP" altLang="en-US" sz="1200" b="0" dirty="0">
                        <a:solidFill>
                          <a:schemeClr val="tx1"/>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endParaRPr lang="ja-JP" altLang="en-US" sz="1200" b="0" dirty="0">
                        <a:solidFill>
                          <a:schemeClr val="tx1"/>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36560170"/>
                  </a:ext>
                </a:extLst>
              </a:tr>
            </a:tbl>
          </a:graphicData>
        </a:graphic>
      </p:graphicFrame>
      <p:sp>
        <p:nvSpPr>
          <p:cNvPr id="8" name="四角形: 角を丸くする 7">
            <a:extLst>
              <a:ext uri="{FF2B5EF4-FFF2-40B4-BE49-F238E27FC236}">
                <a16:creationId xmlns:a16="http://schemas.microsoft.com/office/drawing/2014/main" id="{E98FB01B-DD8B-4BD9-BD29-3590FEF6AA27}"/>
              </a:ext>
            </a:extLst>
          </p:cNvPr>
          <p:cNvSpPr/>
          <p:nvPr/>
        </p:nvSpPr>
        <p:spPr>
          <a:xfrm>
            <a:off x="515937" y="3671956"/>
            <a:ext cx="4031929" cy="2292840"/>
          </a:xfrm>
          <a:prstGeom prst="roundRect">
            <a:avLst>
              <a:gd name="adj" fmla="val 2885"/>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563" indent="-182563">
              <a:spcBef>
                <a:spcPts val="600"/>
              </a:spcBef>
              <a:buFont typeface="Arial" panose="020B0604020202020204" pitchFamily="34" charset="0"/>
              <a:buChar char="•"/>
            </a:pPr>
            <a:r>
              <a:rPr lang="en-US" altLang="ja-JP" sz="1400" b="1" spc="110" dirty="0">
                <a:solidFill>
                  <a:schemeClr val="tx1"/>
                </a:solidFill>
              </a:rPr>
              <a:t>XXXXXXXXXXXX</a:t>
            </a:r>
          </a:p>
          <a:p>
            <a:pPr marL="182563" indent="-182563">
              <a:spcBef>
                <a:spcPts val="600"/>
              </a:spcBef>
              <a:buFont typeface="Arial" panose="020B0604020202020204" pitchFamily="34" charset="0"/>
              <a:buChar char="•"/>
            </a:pPr>
            <a:r>
              <a:rPr lang="en-US" altLang="ja-JP" sz="1400" b="1" spc="110" dirty="0">
                <a:solidFill>
                  <a:schemeClr val="tx1"/>
                </a:solidFill>
              </a:rPr>
              <a:t>XXXXXXXXXXXX</a:t>
            </a:r>
            <a:endParaRPr lang="ja-JP" altLang="en-US" sz="1400" b="1" spc="110" dirty="0">
              <a:solidFill>
                <a:schemeClr val="tx1"/>
              </a:solidFill>
            </a:endParaRPr>
          </a:p>
          <a:p>
            <a:pPr marL="182563" indent="-182563">
              <a:spcBef>
                <a:spcPts val="600"/>
              </a:spcBef>
              <a:buFont typeface="Arial" panose="020B0604020202020204" pitchFamily="34" charset="0"/>
              <a:buChar char="•"/>
            </a:pPr>
            <a:r>
              <a:rPr lang="en-US" altLang="ja-JP" sz="1400" b="1" spc="110" dirty="0">
                <a:solidFill>
                  <a:schemeClr val="tx1"/>
                </a:solidFill>
              </a:rPr>
              <a:t>XXXXXXXXXXXX</a:t>
            </a:r>
            <a:endParaRPr lang="ja-JP" altLang="en-US" sz="1400" b="1" spc="110" dirty="0">
              <a:solidFill>
                <a:schemeClr val="tx1"/>
              </a:solidFill>
            </a:endParaRPr>
          </a:p>
        </p:txBody>
      </p:sp>
      <p:sp>
        <p:nvSpPr>
          <p:cNvPr id="9" name="四角形: 角を丸くする 8">
            <a:extLst>
              <a:ext uri="{FF2B5EF4-FFF2-40B4-BE49-F238E27FC236}">
                <a16:creationId xmlns:a16="http://schemas.microsoft.com/office/drawing/2014/main" id="{9C7CA50E-744D-4516-9091-64579A7FDD0D}"/>
              </a:ext>
            </a:extLst>
          </p:cNvPr>
          <p:cNvSpPr/>
          <p:nvPr/>
        </p:nvSpPr>
        <p:spPr>
          <a:xfrm>
            <a:off x="680263" y="2144835"/>
            <a:ext cx="1030001" cy="257657"/>
          </a:xfrm>
          <a:prstGeom prst="roundRect">
            <a:avLst>
              <a:gd name="adj" fmla="val 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sz="1400" b="1" dirty="0">
                <a:solidFill>
                  <a:schemeClr val="bg1"/>
                </a:solidFill>
              </a:rPr>
              <a:t>分類</a:t>
            </a:r>
          </a:p>
        </p:txBody>
      </p:sp>
      <p:graphicFrame>
        <p:nvGraphicFramePr>
          <p:cNvPr id="10" name="図表 9">
            <a:extLst>
              <a:ext uri="{FF2B5EF4-FFF2-40B4-BE49-F238E27FC236}">
                <a16:creationId xmlns:a16="http://schemas.microsoft.com/office/drawing/2014/main" id="{CB717184-FF55-45FF-8A3E-C1364FDA7582}"/>
              </a:ext>
            </a:extLst>
          </p:cNvPr>
          <p:cNvGraphicFramePr>
            <a:graphicFrameLocks/>
          </p:cNvGraphicFramePr>
          <p:nvPr>
            <p:extLst>
              <p:ext uri="{D42A27DB-BD31-4B8C-83A1-F6EECF244321}">
                <p14:modId xmlns:p14="http://schemas.microsoft.com/office/powerpoint/2010/main" val="976034297"/>
              </p:ext>
            </p:extLst>
          </p:nvPr>
        </p:nvGraphicFramePr>
        <p:xfrm>
          <a:off x="515937" y="2235200"/>
          <a:ext cx="11160126" cy="11091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589993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D778CB1-62F9-481D-B587-34A284A24A04}"/>
              </a:ext>
            </a:extLst>
          </p:cNvPr>
          <p:cNvSpPr>
            <a:spLocks noGrp="1"/>
          </p:cNvSpPr>
          <p:nvPr>
            <p:ph type="ctrTitle"/>
          </p:nvPr>
        </p:nvSpPr>
        <p:spPr/>
        <p:txBody>
          <a:bodyPr/>
          <a:lstStyle/>
          <a:p>
            <a:r>
              <a:rPr kumimoji="1" lang="ja-JP" altLang="en-US" dirty="0"/>
              <a:t>疾患の治療</a:t>
            </a:r>
          </a:p>
        </p:txBody>
      </p:sp>
      <p:sp>
        <p:nvSpPr>
          <p:cNvPr id="3" name="字幕 2">
            <a:extLst>
              <a:ext uri="{FF2B5EF4-FFF2-40B4-BE49-F238E27FC236}">
                <a16:creationId xmlns:a16="http://schemas.microsoft.com/office/drawing/2014/main" id="{01938A08-587D-4756-AFE5-EB88EB9733BF}"/>
              </a:ext>
            </a:extLst>
          </p:cNvPr>
          <p:cNvSpPr>
            <a:spLocks noGrp="1"/>
          </p:cNvSpPr>
          <p:nvPr>
            <p:ph type="subTitle"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BB18DA1-867E-4B69-A7CD-12DEEFEC3B31}"/>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18</a:t>
            </a:fld>
            <a:endParaRPr lang="ja-JP" altLang="en-US" dirty="0"/>
          </a:p>
        </p:txBody>
      </p:sp>
      <p:sp>
        <p:nvSpPr>
          <p:cNvPr id="5" name="テキスト プレースホルダー 4">
            <a:extLst>
              <a:ext uri="{FF2B5EF4-FFF2-40B4-BE49-F238E27FC236}">
                <a16:creationId xmlns:a16="http://schemas.microsoft.com/office/drawing/2014/main" id="{41D90BEA-C3BB-496C-996F-33F19F878AAB}"/>
              </a:ext>
            </a:extLst>
          </p:cNvPr>
          <p:cNvSpPr>
            <a:spLocks noGrp="1"/>
          </p:cNvSpPr>
          <p:nvPr>
            <p:ph type="body" sz="quarter" idx="13"/>
          </p:nvPr>
        </p:nvSpPr>
        <p:spPr/>
        <p:txBody>
          <a:bodyPr/>
          <a:lstStyle/>
          <a:p>
            <a:endParaRPr kumimoji="1" lang="ja-JP" altLang="en-US"/>
          </a:p>
        </p:txBody>
      </p:sp>
      <p:sp>
        <p:nvSpPr>
          <p:cNvPr id="6" name="四角形: 角を丸くする 5">
            <a:extLst>
              <a:ext uri="{FF2B5EF4-FFF2-40B4-BE49-F238E27FC236}">
                <a16:creationId xmlns:a16="http://schemas.microsoft.com/office/drawing/2014/main" id="{A04EABC4-B497-41E2-B299-4513DF09387F}"/>
              </a:ext>
            </a:extLst>
          </p:cNvPr>
          <p:cNvSpPr/>
          <p:nvPr/>
        </p:nvSpPr>
        <p:spPr>
          <a:xfrm>
            <a:off x="523137" y="1989138"/>
            <a:ext cx="11152926" cy="1089730"/>
          </a:xfrm>
          <a:prstGeom prst="roundRect">
            <a:avLst>
              <a:gd name="adj" fmla="val 11017"/>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sp>
        <p:nvSpPr>
          <p:cNvPr id="7" name="字幕 6">
            <a:extLst>
              <a:ext uri="{FF2B5EF4-FFF2-40B4-BE49-F238E27FC236}">
                <a16:creationId xmlns:a16="http://schemas.microsoft.com/office/drawing/2014/main" id="{41CD2283-61DC-4658-9E99-7A50F3E31704}"/>
              </a:ext>
            </a:extLst>
          </p:cNvPr>
          <p:cNvSpPr txBox="1">
            <a:spLocks/>
          </p:cNvSpPr>
          <p:nvPr/>
        </p:nvSpPr>
        <p:spPr>
          <a:xfrm>
            <a:off x="845316" y="2336756"/>
            <a:ext cx="1720084" cy="394495"/>
          </a:xfrm>
          <a:prstGeom prst="rect">
            <a:avLst/>
          </a:prstGeom>
        </p:spPr>
        <p:txBody>
          <a:bodyPr vert="horz" lIns="0" tIns="144000" rIns="91440" bIns="144000" rtlCol="0" anchor="ctr">
            <a:noAutofit/>
          </a:bodyPr>
          <a:lstStyle>
            <a:lvl1pPr marL="0" marR="0" indent="-211026" algn="l" defTabSz="844104" rtl="0" eaLnBrk="1" fontAlgn="auto" latinLnBrk="0" hangingPunct="1">
              <a:lnSpc>
                <a:spcPct val="110000"/>
              </a:lnSpc>
              <a:spcBef>
                <a:spcPct val="0"/>
              </a:spcBef>
              <a:spcAft>
                <a:spcPts val="500"/>
              </a:spcAft>
              <a:buClrTx/>
              <a:buSzTx/>
              <a:buFont typeface="Arial"/>
              <a:buNone/>
              <a:tabLst/>
              <a:defRPr kumimoji="1" lang="ja-JP" altLang="en-US" sz="1800" b="0" i="0" kern="1200" spc="111">
                <a:solidFill>
                  <a:schemeClr val="accent3"/>
                </a:solidFill>
                <a:latin typeface="+mj-lt"/>
                <a:ea typeface="メイリオ" panose="020B0604030504040204" pitchFamily="50" charset="-128"/>
                <a:cs typeface="メイリオ" panose="020B0604030504040204" pitchFamily="50" charset="-128"/>
              </a:defRPr>
            </a:lvl1pPr>
            <a:lvl2pPr marL="633078" indent="-211026" algn="l" defTabSz="844104" rtl="0" eaLnBrk="1" latinLnBrk="0" hangingPunct="1">
              <a:lnSpc>
                <a:spcPct val="90000"/>
              </a:lnSpc>
              <a:spcBef>
                <a:spcPts val="462"/>
              </a:spcBef>
              <a:buFont typeface="Arial"/>
              <a:buChar char="•"/>
              <a:defRPr kumimoji="1" sz="2215" kern="1200">
                <a:solidFill>
                  <a:schemeClr val="tx1"/>
                </a:solidFill>
                <a:latin typeface="+mn-lt"/>
                <a:ea typeface="+mn-ea"/>
                <a:cs typeface="+mn-cs"/>
              </a:defRPr>
            </a:lvl2pPr>
            <a:lvl3pPr marL="1055129" indent="-211026" algn="l" defTabSz="844104" rtl="0" eaLnBrk="1" latinLnBrk="0" hangingPunct="1">
              <a:lnSpc>
                <a:spcPct val="90000"/>
              </a:lnSpc>
              <a:spcBef>
                <a:spcPts val="462"/>
              </a:spcBef>
              <a:buFont typeface="Arial"/>
              <a:buChar char="•"/>
              <a:defRPr kumimoji="1" sz="1846" kern="1200">
                <a:solidFill>
                  <a:schemeClr val="tx1"/>
                </a:solidFill>
                <a:latin typeface="+mn-lt"/>
                <a:ea typeface="+mn-ea"/>
                <a:cs typeface="+mn-cs"/>
              </a:defRPr>
            </a:lvl3pPr>
            <a:lvl4pPr marL="1477182"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4pPr>
            <a:lvl5pPr marL="1899234"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5pPr>
            <a:lvl6pPr marL="2321285"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6pPr>
            <a:lvl7pPr marL="2743337"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7pPr>
            <a:lvl8pPr marL="3165389"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8pPr>
            <a:lvl9pPr marL="3587441"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9pPr>
          </a:lstStyle>
          <a:p>
            <a:pPr algn="ctr"/>
            <a:r>
              <a:rPr lang="ja-JP" altLang="en-US" sz="2400" b="1" dirty="0">
                <a:solidFill>
                  <a:schemeClr val="bg1"/>
                </a:solidFill>
              </a:rPr>
              <a:t>最も重要な治療法</a:t>
            </a:r>
          </a:p>
        </p:txBody>
      </p:sp>
      <p:sp>
        <p:nvSpPr>
          <p:cNvPr id="8" name="字幕 6">
            <a:extLst>
              <a:ext uri="{FF2B5EF4-FFF2-40B4-BE49-F238E27FC236}">
                <a16:creationId xmlns:a16="http://schemas.microsoft.com/office/drawing/2014/main" id="{195A2F01-92B9-4DE9-BB4E-776F172E64B5}"/>
              </a:ext>
            </a:extLst>
          </p:cNvPr>
          <p:cNvSpPr txBox="1">
            <a:spLocks/>
          </p:cNvSpPr>
          <p:nvPr/>
        </p:nvSpPr>
        <p:spPr>
          <a:xfrm>
            <a:off x="3191932" y="2336756"/>
            <a:ext cx="8005291" cy="394495"/>
          </a:xfrm>
          <a:prstGeom prst="rect">
            <a:avLst/>
          </a:prstGeom>
        </p:spPr>
        <p:txBody>
          <a:bodyPr vert="horz" lIns="0" tIns="144000" rIns="91440" bIns="144000" rtlCol="0" anchor="ctr">
            <a:noAutofit/>
          </a:bodyPr>
          <a:lstStyle>
            <a:lvl1pPr marL="0" marR="0" indent="-211026" algn="l" defTabSz="844104" rtl="0" eaLnBrk="1" fontAlgn="auto" latinLnBrk="0" hangingPunct="1">
              <a:lnSpc>
                <a:spcPct val="110000"/>
              </a:lnSpc>
              <a:spcBef>
                <a:spcPct val="0"/>
              </a:spcBef>
              <a:spcAft>
                <a:spcPts val="500"/>
              </a:spcAft>
              <a:buClrTx/>
              <a:buSzTx/>
              <a:buFont typeface="Arial"/>
              <a:buNone/>
              <a:tabLst/>
              <a:defRPr kumimoji="1" lang="ja-JP" altLang="en-US" sz="1800" b="0" i="0" kern="1200" spc="111">
                <a:solidFill>
                  <a:schemeClr val="accent3"/>
                </a:solidFill>
                <a:latin typeface="+mj-lt"/>
                <a:ea typeface="メイリオ" panose="020B0604030504040204" pitchFamily="50" charset="-128"/>
                <a:cs typeface="メイリオ" panose="020B0604030504040204" pitchFamily="50" charset="-128"/>
              </a:defRPr>
            </a:lvl1pPr>
            <a:lvl2pPr marL="633078" indent="-211026" algn="l" defTabSz="844104" rtl="0" eaLnBrk="1" latinLnBrk="0" hangingPunct="1">
              <a:lnSpc>
                <a:spcPct val="90000"/>
              </a:lnSpc>
              <a:spcBef>
                <a:spcPts val="462"/>
              </a:spcBef>
              <a:buFont typeface="Arial"/>
              <a:buChar char="•"/>
              <a:defRPr kumimoji="1" sz="2215" kern="1200">
                <a:solidFill>
                  <a:schemeClr val="tx1"/>
                </a:solidFill>
                <a:latin typeface="+mn-lt"/>
                <a:ea typeface="+mn-ea"/>
                <a:cs typeface="+mn-cs"/>
              </a:defRPr>
            </a:lvl2pPr>
            <a:lvl3pPr marL="1055129" indent="-211026" algn="l" defTabSz="844104" rtl="0" eaLnBrk="1" latinLnBrk="0" hangingPunct="1">
              <a:lnSpc>
                <a:spcPct val="90000"/>
              </a:lnSpc>
              <a:spcBef>
                <a:spcPts val="462"/>
              </a:spcBef>
              <a:buFont typeface="Arial"/>
              <a:buChar char="•"/>
              <a:defRPr kumimoji="1" sz="1846" kern="1200">
                <a:solidFill>
                  <a:schemeClr val="tx1"/>
                </a:solidFill>
                <a:latin typeface="+mn-lt"/>
                <a:ea typeface="+mn-ea"/>
                <a:cs typeface="+mn-cs"/>
              </a:defRPr>
            </a:lvl3pPr>
            <a:lvl4pPr marL="1477182"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4pPr>
            <a:lvl5pPr marL="1899234"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5pPr>
            <a:lvl6pPr marL="2321285"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6pPr>
            <a:lvl7pPr marL="2743337"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7pPr>
            <a:lvl8pPr marL="3165389"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8pPr>
            <a:lvl9pPr marL="3587441"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9pPr>
          </a:lstStyle>
          <a:p>
            <a:r>
              <a:rPr lang="en-US" altLang="ja-JP" sz="3200" b="1" dirty="0">
                <a:solidFill>
                  <a:schemeClr val="bg1"/>
                </a:solidFill>
              </a:rPr>
              <a:t>XXXXXXXXXX</a:t>
            </a:r>
            <a:endParaRPr lang="ja-JP" altLang="en-US" sz="3200" b="1" dirty="0">
              <a:solidFill>
                <a:schemeClr val="bg1"/>
              </a:solidFill>
            </a:endParaRPr>
          </a:p>
        </p:txBody>
      </p:sp>
      <p:cxnSp>
        <p:nvCxnSpPr>
          <p:cNvPr id="9" name="直線コネクタ 8">
            <a:extLst>
              <a:ext uri="{FF2B5EF4-FFF2-40B4-BE49-F238E27FC236}">
                <a16:creationId xmlns:a16="http://schemas.microsoft.com/office/drawing/2014/main" id="{08E6FB8F-8E11-4F3D-87E5-EA50EE355CDC}"/>
              </a:ext>
            </a:extLst>
          </p:cNvPr>
          <p:cNvCxnSpPr>
            <a:cxnSpLocks/>
          </p:cNvCxnSpPr>
          <p:nvPr/>
        </p:nvCxnSpPr>
        <p:spPr>
          <a:xfrm>
            <a:off x="2822340" y="2198701"/>
            <a:ext cx="0" cy="67060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四角形: 角を丸くする 9">
            <a:extLst>
              <a:ext uri="{FF2B5EF4-FFF2-40B4-BE49-F238E27FC236}">
                <a16:creationId xmlns:a16="http://schemas.microsoft.com/office/drawing/2014/main" id="{7B62D521-2894-41C4-B823-CB32C6E1502D}"/>
              </a:ext>
            </a:extLst>
          </p:cNvPr>
          <p:cNvSpPr/>
          <p:nvPr/>
        </p:nvSpPr>
        <p:spPr>
          <a:xfrm>
            <a:off x="523137" y="3246520"/>
            <a:ext cx="11152925" cy="2882818"/>
          </a:xfrm>
          <a:prstGeom prst="roundRect">
            <a:avLst>
              <a:gd name="adj" fmla="val 4457"/>
            </a:avLst>
          </a:prstGeom>
          <a:solidFill>
            <a:schemeClr val="bg1">
              <a:lumMod val="95000"/>
            </a:schemeClr>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nSpc>
                <a:spcPct val="110000"/>
              </a:lnSpc>
              <a:spcBef>
                <a:spcPts val="600"/>
              </a:spcBef>
              <a:buFont typeface="Arial" panose="020B0604020202020204" pitchFamily="34" charset="0"/>
              <a:buChar char="•"/>
            </a:pPr>
            <a:r>
              <a:rPr kumimoji="1" lang="en-US" altLang="ja-JP" b="1" dirty="0">
                <a:solidFill>
                  <a:schemeClr val="tx1"/>
                </a:solidFill>
              </a:rPr>
              <a:t>XXXXXXX</a:t>
            </a:r>
          </a:p>
          <a:p>
            <a:pPr marL="285750" indent="-285750">
              <a:lnSpc>
                <a:spcPct val="110000"/>
              </a:lnSpc>
              <a:spcBef>
                <a:spcPts val="600"/>
              </a:spcBef>
              <a:buFont typeface="Arial" panose="020B0604020202020204" pitchFamily="34" charset="0"/>
              <a:buChar char="•"/>
            </a:pPr>
            <a:r>
              <a:rPr kumimoji="1" lang="en-US" altLang="ja-JP" b="1" dirty="0">
                <a:solidFill>
                  <a:schemeClr val="tx1"/>
                </a:solidFill>
              </a:rPr>
              <a:t>XXXXXXX</a:t>
            </a:r>
          </a:p>
          <a:p>
            <a:pPr marL="285750" indent="-285750">
              <a:lnSpc>
                <a:spcPct val="110000"/>
              </a:lnSpc>
              <a:spcBef>
                <a:spcPts val="600"/>
              </a:spcBef>
              <a:buFont typeface="Arial" panose="020B0604020202020204" pitchFamily="34" charset="0"/>
              <a:buChar char="•"/>
            </a:pPr>
            <a:r>
              <a:rPr kumimoji="1" lang="en-US" altLang="ja-JP" b="1" dirty="0">
                <a:solidFill>
                  <a:schemeClr val="tx1"/>
                </a:solidFill>
              </a:rPr>
              <a:t>XXXXXXX</a:t>
            </a:r>
          </a:p>
          <a:p>
            <a:pPr marL="285750" indent="-285750">
              <a:lnSpc>
                <a:spcPct val="110000"/>
              </a:lnSpc>
              <a:spcBef>
                <a:spcPts val="600"/>
              </a:spcBef>
              <a:buFont typeface="Arial" panose="020B0604020202020204" pitchFamily="34" charset="0"/>
              <a:buChar char="•"/>
            </a:pPr>
            <a:r>
              <a:rPr kumimoji="1" lang="en-US" altLang="ja-JP" b="1" dirty="0">
                <a:solidFill>
                  <a:schemeClr val="tx1"/>
                </a:solidFill>
              </a:rPr>
              <a:t>XXXXXXX</a:t>
            </a:r>
            <a:endParaRPr kumimoji="1" lang="zh-TW" altLang="en-US" dirty="0">
              <a:solidFill>
                <a:schemeClr val="tx1"/>
              </a:solidFill>
            </a:endParaRPr>
          </a:p>
        </p:txBody>
      </p:sp>
    </p:spTree>
    <p:extLst>
      <p:ext uri="{BB962C8B-B14F-4D97-AF65-F5344CB8AC3E}">
        <p14:creationId xmlns:p14="http://schemas.microsoft.com/office/powerpoint/2010/main" val="2763640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8068EC0-5AC1-4254-BFE8-C3F68EDDF16A}"/>
              </a:ext>
            </a:extLst>
          </p:cNvPr>
          <p:cNvSpPr>
            <a:spLocks noGrp="1"/>
          </p:cNvSpPr>
          <p:nvPr>
            <p:ph type="ctrTitle"/>
          </p:nvPr>
        </p:nvSpPr>
        <p:spPr/>
        <p:txBody>
          <a:bodyPr/>
          <a:lstStyle/>
          <a:p>
            <a:r>
              <a:rPr lang="ja-JP" altLang="en-US" dirty="0"/>
              <a:t>処方</a:t>
            </a:r>
            <a:endParaRPr kumimoji="1" lang="ja-JP" altLang="en-US" dirty="0"/>
          </a:p>
        </p:txBody>
      </p:sp>
      <p:sp>
        <p:nvSpPr>
          <p:cNvPr id="3" name="字幕 2">
            <a:extLst>
              <a:ext uri="{FF2B5EF4-FFF2-40B4-BE49-F238E27FC236}">
                <a16:creationId xmlns:a16="http://schemas.microsoft.com/office/drawing/2014/main" id="{2A1B049A-D9E0-4880-BE5A-B223E89384E1}"/>
              </a:ext>
            </a:extLst>
          </p:cNvPr>
          <p:cNvSpPr>
            <a:spLocks noGrp="1"/>
          </p:cNvSpPr>
          <p:nvPr>
            <p:ph type="subTitle"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0A979AA-D936-4C1B-A030-F07E86232F2A}"/>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19</a:t>
            </a:fld>
            <a:endParaRPr lang="ja-JP" altLang="en-US" dirty="0"/>
          </a:p>
        </p:txBody>
      </p:sp>
      <p:sp>
        <p:nvSpPr>
          <p:cNvPr id="5" name="テキスト プレースホルダー 4">
            <a:extLst>
              <a:ext uri="{FF2B5EF4-FFF2-40B4-BE49-F238E27FC236}">
                <a16:creationId xmlns:a16="http://schemas.microsoft.com/office/drawing/2014/main" id="{95724214-4168-4C55-AF81-6387C780D5CF}"/>
              </a:ext>
            </a:extLst>
          </p:cNvPr>
          <p:cNvSpPr>
            <a:spLocks noGrp="1"/>
          </p:cNvSpPr>
          <p:nvPr>
            <p:ph type="body" sz="quarter" idx="13"/>
          </p:nvPr>
        </p:nvSpPr>
        <p:spPr/>
        <p:txBody>
          <a:bodyPr/>
          <a:lstStyle/>
          <a:p>
            <a:endParaRPr kumimoji="1" lang="ja-JP" altLang="en-US"/>
          </a:p>
        </p:txBody>
      </p:sp>
      <p:graphicFrame>
        <p:nvGraphicFramePr>
          <p:cNvPr id="6" name="表 30">
            <a:extLst>
              <a:ext uri="{FF2B5EF4-FFF2-40B4-BE49-F238E27FC236}">
                <a16:creationId xmlns:a16="http://schemas.microsoft.com/office/drawing/2014/main" id="{9A51AE8A-8787-4AF8-A4D1-95B7A54F9667}"/>
              </a:ext>
            </a:extLst>
          </p:cNvPr>
          <p:cNvGraphicFramePr>
            <a:graphicFrameLocks noGrp="1"/>
          </p:cNvGraphicFramePr>
          <p:nvPr>
            <p:extLst>
              <p:ext uri="{D42A27DB-BD31-4B8C-83A1-F6EECF244321}">
                <p14:modId xmlns:p14="http://schemas.microsoft.com/office/powerpoint/2010/main" val="4158449643"/>
              </p:ext>
            </p:extLst>
          </p:nvPr>
        </p:nvGraphicFramePr>
        <p:xfrm>
          <a:off x="523137" y="1989138"/>
          <a:ext cx="11152924" cy="4140200"/>
        </p:xfrm>
        <a:graphic>
          <a:graphicData uri="http://schemas.openxmlformats.org/drawingml/2006/table">
            <a:tbl>
              <a:tblPr firstRow="1" bandRow="1">
                <a:tableStyleId>{2D5ABB26-0587-4C30-8999-92F81FD0307C}</a:tableStyleId>
              </a:tblPr>
              <a:tblGrid>
                <a:gridCol w="2788231">
                  <a:extLst>
                    <a:ext uri="{9D8B030D-6E8A-4147-A177-3AD203B41FA5}">
                      <a16:colId xmlns:a16="http://schemas.microsoft.com/office/drawing/2014/main" val="2748536722"/>
                    </a:ext>
                  </a:extLst>
                </a:gridCol>
                <a:gridCol w="2788231">
                  <a:extLst>
                    <a:ext uri="{9D8B030D-6E8A-4147-A177-3AD203B41FA5}">
                      <a16:colId xmlns:a16="http://schemas.microsoft.com/office/drawing/2014/main" val="500983384"/>
                    </a:ext>
                  </a:extLst>
                </a:gridCol>
                <a:gridCol w="2788231">
                  <a:extLst>
                    <a:ext uri="{9D8B030D-6E8A-4147-A177-3AD203B41FA5}">
                      <a16:colId xmlns:a16="http://schemas.microsoft.com/office/drawing/2014/main" val="1103300687"/>
                    </a:ext>
                  </a:extLst>
                </a:gridCol>
                <a:gridCol w="2788231">
                  <a:extLst>
                    <a:ext uri="{9D8B030D-6E8A-4147-A177-3AD203B41FA5}">
                      <a16:colId xmlns:a16="http://schemas.microsoft.com/office/drawing/2014/main" val="3489677670"/>
                    </a:ext>
                  </a:extLst>
                </a:gridCol>
              </a:tblGrid>
              <a:tr h="401623">
                <a:tc>
                  <a:txBody>
                    <a:bodyPr/>
                    <a:lstStyle/>
                    <a:p>
                      <a:pPr algn="ctr"/>
                      <a:r>
                        <a:rPr kumimoji="1" lang="ja-JP" altLang="en-US" sz="1600" b="1" dirty="0"/>
                        <a:t>薬名</a:t>
                      </a:r>
                      <a:endParaRPr kumimoji="1" lang="en-US" altLang="ja-JP" sz="1600" b="1" dirty="0"/>
                    </a:p>
                  </a:txBody>
                  <a:tcPr anchor="ctr">
                    <a:lnB w="6350" cap="flat" cmpd="sng" algn="ctr">
                      <a:solidFill>
                        <a:schemeClr val="bg1">
                          <a:lumMod val="65000"/>
                        </a:schemeClr>
                      </a:solidFill>
                      <a:prstDash val="solid"/>
                      <a:round/>
                      <a:headEnd type="none" w="med" len="med"/>
                      <a:tailEnd type="none" w="med" len="med"/>
                    </a:lnB>
                    <a:solidFill>
                      <a:schemeClr val="bg1">
                        <a:lumMod val="75000"/>
                      </a:schemeClr>
                    </a:solidFill>
                  </a:tcPr>
                </a:tc>
                <a:tc>
                  <a:txBody>
                    <a:bodyPr/>
                    <a:lstStyle/>
                    <a:p>
                      <a:pPr algn="ctr"/>
                      <a:r>
                        <a:rPr kumimoji="1" lang="ja-JP" altLang="en-US" sz="1600" b="1" dirty="0"/>
                        <a:t>主な一般名</a:t>
                      </a:r>
                    </a:p>
                  </a:txBody>
                  <a:tcPr anchor="ctr">
                    <a:lnB w="6350" cap="flat" cmpd="sng" algn="ctr">
                      <a:solidFill>
                        <a:schemeClr val="bg1">
                          <a:lumMod val="65000"/>
                        </a:schemeClr>
                      </a:solidFill>
                      <a:prstDash val="solid"/>
                      <a:round/>
                      <a:headEnd type="none" w="med" len="med"/>
                      <a:tailEnd type="none" w="med" len="med"/>
                    </a:lnB>
                    <a:solidFill>
                      <a:schemeClr val="bg1">
                        <a:lumMod val="75000"/>
                      </a:schemeClr>
                    </a:solidFill>
                  </a:tcPr>
                </a:tc>
                <a:tc>
                  <a:txBody>
                    <a:bodyPr/>
                    <a:lstStyle/>
                    <a:p>
                      <a:pPr algn="ctr"/>
                      <a:r>
                        <a:rPr kumimoji="1" lang="ja-JP" altLang="en-US" sz="1600" b="1" dirty="0"/>
                        <a:t>主な作用</a:t>
                      </a:r>
                    </a:p>
                  </a:txBody>
                  <a:tcPr anchor="ctr">
                    <a:lnB w="6350" cap="flat" cmpd="sng" algn="ctr">
                      <a:solidFill>
                        <a:schemeClr val="bg1">
                          <a:lumMod val="65000"/>
                        </a:schemeClr>
                      </a:solidFill>
                      <a:prstDash val="solid"/>
                      <a:round/>
                      <a:headEnd type="none" w="med" len="med"/>
                      <a:tailEnd type="none" w="med" len="med"/>
                    </a:lnB>
                    <a:solidFill>
                      <a:schemeClr val="bg1">
                        <a:lumMod val="75000"/>
                      </a:schemeClr>
                    </a:solidFill>
                  </a:tcPr>
                </a:tc>
                <a:tc>
                  <a:txBody>
                    <a:bodyPr/>
                    <a:lstStyle/>
                    <a:p>
                      <a:pPr algn="ctr"/>
                      <a:r>
                        <a:rPr kumimoji="1" lang="ja-JP" altLang="en-US" sz="1600" b="1" dirty="0"/>
                        <a:t>主な副作用</a:t>
                      </a:r>
                    </a:p>
                  </a:txBody>
                  <a:tcPr anchor="ctr">
                    <a:lnB w="6350" cap="flat" cmpd="sng" algn="ctr">
                      <a:solidFill>
                        <a:schemeClr val="bg1">
                          <a:lumMod val="65000"/>
                        </a:schemeClr>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4018247311"/>
                  </a:ext>
                </a:extLst>
              </a:tr>
              <a:tr h="466560">
                <a:tc>
                  <a:txBody>
                    <a:bodyPr/>
                    <a:lstStyle/>
                    <a:p>
                      <a:pPr marL="0" indent="0">
                        <a:buFontTx/>
                        <a:buNone/>
                      </a:pPr>
                      <a:endParaRPr kumimoji="1" lang="ja-JP" altLang="en-US" sz="1400" dirty="0"/>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marL="0" indent="0">
                        <a:buFontTx/>
                        <a:buNone/>
                      </a:pPr>
                      <a:endParaRPr kumimoji="1" lang="ja-JP" altLang="en-US" sz="1400" dirty="0"/>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marL="0" indent="0">
                        <a:buFontTx/>
                        <a:buNone/>
                      </a:pPr>
                      <a:endParaRPr kumimoji="1" lang="ja-JP" altLang="en-US" sz="1400" dirty="0"/>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marL="0" indent="0">
                        <a:buFontTx/>
                        <a:buNone/>
                      </a:pPr>
                      <a:endParaRPr kumimoji="1" lang="ja-JP" altLang="en-US" sz="1400" dirty="0"/>
                    </a:p>
                  </a:txBody>
                  <a:tcPr anchor="ctr">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475280381"/>
                  </a:ext>
                </a:extLst>
              </a:tr>
              <a:tr h="466560">
                <a:tc>
                  <a:txBody>
                    <a:bodyPr/>
                    <a:lstStyle/>
                    <a:p>
                      <a:pPr marL="0" indent="0">
                        <a:buFontTx/>
                        <a:buNone/>
                      </a:pPr>
                      <a:endParaRPr kumimoji="1" lang="ja-JP" altLang="en-US" sz="1400" dirty="0"/>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marL="0" indent="0">
                        <a:buFontTx/>
                        <a:buNone/>
                      </a:pPr>
                      <a:endParaRPr kumimoji="1" lang="ja-JP" altLang="en-US" sz="1400" dirty="0"/>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marL="0" indent="0">
                        <a:buFontTx/>
                        <a:buNone/>
                      </a:pPr>
                      <a:endParaRPr kumimoji="1" lang="ja-JP" altLang="en-US" sz="1400" dirty="0"/>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marL="0" indent="0">
                        <a:buFontTx/>
                        <a:buNone/>
                      </a:pPr>
                      <a:endParaRPr kumimoji="1" lang="ja-JP" altLang="en-US" sz="1400" dirty="0"/>
                    </a:p>
                  </a:txBody>
                  <a:tcPr anchor="ctr">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360438976"/>
                  </a:ext>
                </a:extLst>
              </a:tr>
              <a:tr h="620691">
                <a:tc>
                  <a:txBody>
                    <a:bodyPr/>
                    <a:lstStyle/>
                    <a:p>
                      <a:pPr marL="0" indent="0">
                        <a:buFontTx/>
                        <a:buNone/>
                      </a:pPr>
                      <a:endParaRPr kumimoji="1" lang="ja-JP" altLang="en-US" sz="1400" dirty="0"/>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marL="0" indent="0">
                        <a:buFontTx/>
                        <a:buNone/>
                      </a:pPr>
                      <a:endParaRPr kumimoji="1" lang="ja-JP" altLang="en-US" sz="1400" dirty="0"/>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marL="0" indent="0">
                        <a:buFontTx/>
                        <a:buNone/>
                      </a:pPr>
                      <a:endParaRPr kumimoji="1" lang="ja-JP" altLang="en-US" sz="1400" dirty="0"/>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marL="0" indent="0">
                        <a:buFontTx/>
                        <a:buNone/>
                      </a:pPr>
                      <a:endParaRPr kumimoji="1" lang="ja-JP" altLang="en-US" sz="1400" dirty="0"/>
                    </a:p>
                  </a:txBody>
                  <a:tcPr anchor="ctr">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874705808"/>
                  </a:ext>
                </a:extLst>
              </a:tr>
              <a:tr h="466560">
                <a:tc>
                  <a:txBody>
                    <a:bodyPr/>
                    <a:lstStyle/>
                    <a:p>
                      <a:pPr marL="0" indent="0">
                        <a:buFontTx/>
                        <a:buNone/>
                      </a:pPr>
                      <a:endParaRPr kumimoji="1" lang="ja-JP" altLang="en-US" sz="1400" dirty="0"/>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marL="0" indent="0">
                        <a:buFontTx/>
                        <a:buNone/>
                      </a:pPr>
                      <a:endParaRPr kumimoji="1" lang="ja-JP" altLang="en-US" sz="1400" dirty="0"/>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marL="0" indent="0">
                        <a:buFontTx/>
                        <a:buNone/>
                      </a:pPr>
                      <a:endParaRPr kumimoji="1" lang="ja-JP" altLang="en-US" sz="1400" dirty="0"/>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marL="0" indent="0">
                        <a:buFontTx/>
                        <a:buNone/>
                      </a:pPr>
                      <a:endParaRPr kumimoji="1" lang="ja-JP" altLang="en-US" sz="1400" dirty="0"/>
                    </a:p>
                  </a:txBody>
                  <a:tcPr anchor="ctr">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201632725"/>
                  </a:ext>
                </a:extLst>
              </a:tr>
              <a:tr h="466560">
                <a:tc>
                  <a:txBody>
                    <a:bodyPr/>
                    <a:lstStyle/>
                    <a:p>
                      <a:pPr marL="0" indent="0">
                        <a:buFontTx/>
                        <a:buNone/>
                      </a:pPr>
                      <a:endParaRPr kumimoji="1" lang="ja-JP" altLang="en-US" sz="1400" dirty="0"/>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marL="0" indent="0">
                        <a:buFontTx/>
                        <a:buNone/>
                      </a:pPr>
                      <a:endParaRPr kumimoji="1" lang="ja-JP" altLang="en-US" sz="1400" dirty="0"/>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marL="0" indent="0">
                        <a:buFontTx/>
                        <a:buNone/>
                      </a:pPr>
                      <a:endParaRPr kumimoji="1" lang="ja-JP" altLang="en-US" sz="1400" dirty="0"/>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marL="0" indent="0">
                        <a:buFontTx/>
                        <a:buNone/>
                      </a:pPr>
                      <a:endParaRPr kumimoji="1" lang="ja-JP" altLang="en-US" sz="1400" dirty="0"/>
                    </a:p>
                  </a:txBody>
                  <a:tcPr anchor="ctr">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34221008"/>
                  </a:ext>
                </a:extLst>
              </a:tr>
              <a:tr h="625823">
                <a:tc>
                  <a:txBody>
                    <a:bodyPr/>
                    <a:lstStyle/>
                    <a:p>
                      <a:pPr marL="0" indent="0">
                        <a:buFontTx/>
                        <a:buNone/>
                      </a:pPr>
                      <a:endParaRPr kumimoji="1" lang="ja-JP" altLang="en-US" sz="1400" dirty="0"/>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marL="0" indent="0">
                        <a:buFontTx/>
                        <a:buNone/>
                      </a:pPr>
                      <a:endParaRPr kumimoji="1" lang="ja-JP" altLang="en-US" sz="1400" dirty="0"/>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marL="0" indent="0">
                        <a:buFontTx/>
                        <a:buNone/>
                      </a:pPr>
                      <a:endParaRPr kumimoji="1" lang="ja-JP" altLang="en-US" sz="1400" dirty="0"/>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marL="0" indent="0">
                        <a:buFontTx/>
                        <a:buNone/>
                      </a:pPr>
                      <a:endParaRPr kumimoji="1" lang="ja-JP" altLang="en-US" sz="1400" dirty="0"/>
                    </a:p>
                  </a:txBody>
                  <a:tcPr anchor="ctr">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725035391"/>
                  </a:ext>
                </a:extLst>
              </a:tr>
              <a:tr h="625823">
                <a:tc>
                  <a:txBody>
                    <a:bodyPr/>
                    <a:lstStyle/>
                    <a:p>
                      <a:pPr marL="0" indent="0">
                        <a:buFontTx/>
                        <a:buNone/>
                      </a:pPr>
                      <a:endParaRPr kumimoji="1" lang="ja-JP" altLang="en-US" sz="1400" dirty="0"/>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marL="0" indent="0">
                        <a:buFontTx/>
                        <a:buNone/>
                      </a:pPr>
                      <a:endParaRPr kumimoji="1" lang="ja-JP" altLang="en-US" sz="1400" dirty="0"/>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marL="0" indent="0">
                        <a:buFontTx/>
                        <a:buNone/>
                      </a:pPr>
                      <a:endParaRPr kumimoji="1" lang="ja-JP" altLang="en-US" sz="1400" dirty="0"/>
                    </a:p>
                  </a:txBody>
                  <a:tcPr anchor="ct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tc>
                  <a:txBody>
                    <a:bodyPr/>
                    <a:lstStyle/>
                    <a:p>
                      <a:pPr marL="0" indent="0">
                        <a:buFontTx/>
                        <a:buNone/>
                      </a:pPr>
                      <a:endParaRPr kumimoji="1" lang="ja-JP" altLang="en-US" sz="1400" dirty="0"/>
                    </a:p>
                  </a:txBody>
                  <a:tcPr anchor="ctr">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39164028"/>
                  </a:ext>
                </a:extLst>
              </a:tr>
            </a:tbl>
          </a:graphicData>
        </a:graphic>
      </p:graphicFrame>
    </p:spTree>
    <p:extLst>
      <p:ext uri="{BB962C8B-B14F-4D97-AF65-F5344CB8AC3E}">
        <p14:creationId xmlns:p14="http://schemas.microsoft.com/office/powerpoint/2010/main" val="1369798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6D0F79A6-FD60-4314-BFD6-EB1EDBF7A9BA}"/>
              </a:ext>
            </a:extLst>
          </p:cNvPr>
          <p:cNvSpPr txBox="1"/>
          <p:nvPr/>
        </p:nvSpPr>
        <p:spPr>
          <a:xfrm>
            <a:off x="601132" y="856213"/>
            <a:ext cx="7108078" cy="461665"/>
          </a:xfrm>
          <a:prstGeom prst="rect">
            <a:avLst/>
          </a:prstGeom>
          <a:noFill/>
        </p:spPr>
        <p:txBody>
          <a:bodyPr wrap="square" rtlCol="0">
            <a:spAutoFit/>
          </a:bodyPr>
          <a:lstStyle/>
          <a:p>
            <a:r>
              <a:rPr lang="ja-JP" altLang="en-US" sz="2400" b="1" dirty="0"/>
              <a:t>本スライドテンプレート　利用案内</a:t>
            </a:r>
            <a:endParaRPr kumimoji="1" lang="en-US" altLang="ja-JP" sz="2400" b="1" dirty="0"/>
          </a:p>
        </p:txBody>
      </p:sp>
      <p:sp>
        <p:nvSpPr>
          <p:cNvPr id="4" name="テキスト ボックス 3">
            <a:extLst>
              <a:ext uri="{FF2B5EF4-FFF2-40B4-BE49-F238E27FC236}">
                <a16:creationId xmlns:a16="http://schemas.microsoft.com/office/drawing/2014/main" id="{347C5EE0-40C9-455F-855A-8A3378C5B35E}"/>
              </a:ext>
            </a:extLst>
          </p:cNvPr>
          <p:cNvSpPr txBox="1"/>
          <p:nvPr/>
        </p:nvSpPr>
        <p:spPr>
          <a:xfrm>
            <a:off x="601132" y="1398645"/>
            <a:ext cx="10981267" cy="5182957"/>
          </a:xfrm>
          <a:prstGeom prst="rect">
            <a:avLst/>
          </a:prstGeom>
          <a:noFill/>
        </p:spPr>
        <p:txBody>
          <a:bodyPr wrap="square" rtlCol="0">
            <a:spAutoFit/>
          </a:bodyPr>
          <a:lstStyle/>
          <a:p>
            <a:pPr>
              <a:lnSpc>
                <a:spcPct val="110000"/>
              </a:lnSpc>
              <a:spcBef>
                <a:spcPts val="600"/>
              </a:spcBef>
            </a:pPr>
            <a:r>
              <a:rPr kumimoji="1" lang="ja-JP" altLang="en-US" sz="1200" dirty="0"/>
              <a:t>「ダイナミクス全国大会」のポスター発表スライド、講演スライドは、「</a:t>
            </a:r>
            <a:r>
              <a:rPr kumimoji="1" lang="en-US" altLang="ja-JP" sz="1200" dirty="0" err="1"/>
              <a:t>Antaa</a:t>
            </a:r>
            <a:r>
              <a:rPr kumimoji="1" lang="en-US" altLang="ja-JP" sz="1200" dirty="0"/>
              <a:t> Slide</a:t>
            </a:r>
            <a:r>
              <a:rPr kumimoji="1" lang="ja-JP" altLang="en-US" sz="1200" dirty="0"/>
              <a:t>」特設ページに掲載させていただきます。</a:t>
            </a:r>
          </a:p>
          <a:p>
            <a:pPr>
              <a:lnSpc>
                <a:spcPct val="110000"/>
              </a:lnSpc>
              <a:spcBef>
                <a:spcPts val="600"/>
              </a:spcBef>
            </a:pPr>
            <a:r>
              <a:rPr kumimoji="1" lang="ja-JP" altLang="en-US" sz="1200" dirty="0"/>
              <a:t>本スライドテンプレートのご利用、およびスライド作成にあたっては、下記の利用</a:t>
            </a:r>
            <a:r>
              <a:rPr lang="ja-JP" altLang="en-US" sz="1200" dirty="0"/>
              <a:t>案内に従ってお使いいただきますよう</a:t>
            </a:r>
            <a:r>
              <a:rPr kumimoji="1" lang="ja-JP" altLang="en-US" sz="1200" dirty="0"/>
              <a:t>お願いいたします。</a:t>
            </a:r>
          </a:p>
          <a:p>
            <a:pPr>
              <a:lnSpc>
                <a:spcPct val="110000"/>
              </a:lnSpc>
              <a:spcBef>
                <a:spcPts val="600"/>
              </a:spcBef>
            </a:pPr>
            <a:endParaRPr kumimoji="1" lang="ja-JP" altLang="en-US" sz="1200" dirty="0"/>
          </a:p>
          <a:p>
            <a:pPr>
              <a:lnSpc>
                <a:spcPct val="110000"/>
              </a:lnSpc>
              <a:spcBef>
                <a:spcPts val="600"/>
              </a:spcBef>
            </a:pPr>
            <a:r>
              <a:rPr kumimoji="1" lang="ja-JP" altLang="en-US" sz="1200" b="1" dirty="0"/>
              <a:t>①個人情報の取扱いについて</a:t>
            </a:r>
          </a:p>
          <a:p>
            <a:pPr>
              <a:lnSpc>
                <a:spcPct val="110000"/>
              </a:lnSpc>
              <a:spcBef>
                <a:spcPts val="600"/>
              </a:spcBef>
            </a:pPr>
            <a:r>
              <a:rPr kumimoji="1" lang="ja-JP" altLang="en-US" sz="1200" dirty="0"/>
              <a:t>電子カルテのスクリーンショット画像や本文中の文章のうち、患者さん情報やその他の個人情報については、黒塗りなどでマスクしてください。</a:t>
            </a:r>
            <a:endParaRPr kumimoji="1" lang="en-US" altLang="ja-JP" sz="1200" dirty="0"/>
          </a:p>
          <a:p>
            <a:pPr marL="171450" indent="-171450">
              <a:lnSpc>
                <a:spcPct val="110000"/>
              </a:lnSpc>
              <a:spcBef>
                <a:spcPts val="600"/>
              </a:spcBef>
              <a:buFont typeface="Arial" panose="020B0604020202020204" pitchFamily="34" charset="0"/>
              <a:buChar char="•"/>
            </a:pPr>
            <a:r>
              <a:rPr lang="ja-JP" altLang="en-US" sz="1200" dirty="0"/>
              <a:t>黒塗りのマスクは、スライド上でマスク用の図形を重ねていただくか、元画像へ直接ご編集ください。</a:t>
            </a:r>
            <a:endParaRPr lang="en-US" altLang="ja-JP" sz="1200" dirty="0"/>
          </a:p>
          <a:p>
            <a:pPr>
              <a:lnSpc>
                <a:spcPct val="110000"/>
              </a:lnSpc>
              <a:spcBef>
                <a:spcPts val="600"/>
              </a:spcBef>
            </a:pPr>
            <a:r>
              <a:rPr lang="ja-JP" altLang="en-US" sz="1200" dirty="0"/>
              <a:t>（「</a:t>
            </a:r>
            <a:r>
              <a:rPr lang="en-US" altLang="ja-JP" sz="1200" dirty="0" err="1"/>
              <a:t>Antaa</a:t>
            </a:r>
            <a:r>
              <a:rPr lang="en-US" altLang="ja-JP" sz="1200" dirty="0"/>
              <a:t> Slide</a:t>
            </a:r>
            <a:r>
              <a:rPr lang="ja-JP" altLang="en-US" sz="1200" dirty="0"/>
              <a:t>」に掲載するスライドはダウンロード不可のため、元スライドをダウンロード・加工されるおそれはありません。ご安心ください）</a:t>
            </a:r>
            <a:endParaRPr lang="en-US" altLang="ja-JP" sz="1200" dirty="0"/>
          </a:p>
          <a:p>
            <a:pPr marL="171450" indent="-171450">
              <a:lnSpc>
                <a:spcPct val="110000"/>
              </a:lnSpc>
              <a:spcBef>
                <a:spcPts val="600"/>
              </a:spcBef>
              <a:buFont typeface="Arial" panose="020B0604020202020204" pitchFamily="34" charset="0"/>
              <a:buChar char="•"/>
            </a:pPr>
            <a:r>
              <a:rPr kumimoji="1" lang="ja-JP" altLang="en-US" sz="1200" dirty="0"/>
              <a:t>お手元での編集が難しい場合はダイナミクスにご依頼ください。</a:t>
            </a:r>
          </a:p>
          <a:p>
            <a:pPr>
              <a:lnSpc>
                <a:spcPct val="110000"/>
              </a:lnSpc>
              <a:spcBef>
                <a:spcPts val="600"/>
              </a:spcBef>
            </a:pPr>
            <a:endParaRPr kumimoji="1" lang="ja-JP" altLang="en-US" sz="1200" dirty="0"/>
          </a:p>
          <a:p>
            <a:pPr>
              <a:lnSpc>
                <a:spcPct val="110000"/>
              </a:lnSpc>
              <a:spcBef>
                <a:spcPts val="600"/>
              </a:spcBef>
            </a:pPr>
            <a:r>
              <a:rPr kumimoji="1" lang="ja-JP" altLang="en-US" sz="1200" b="1" dirty="0"/>
              <a:t>②他社製品等の情報の取扱いについて</a:t>
            </a:r>
          </a:p>
          <a:p>
            <a:pPr>
              <a:lnSpc>
                <a:spcPct val="110000"/>
              </a:lnSpc>
              <a:spcBef>
                <a:spcPts val="600"/>
              </a:spcBef>
            </a:pPr>
            <a:r>
              <a:rPr kumimoji="1" lang="ja-JP" altLang="en-US" sz="1200" dirty="0"/>
              <a:t>他社の電子カルテ等の製品情報を記載する場合は、当該製品等の信用毀損や業務妨害のおそれのないよう、記載方法・内容についてご配慮ください。</a:t>
            </a:r>
          </a:p>
          <a:p>
            <a:pPr>
              <a:lnSpc>
                <a:spcPct val="110000"/>
              </a:lnSpc>
              <a:spcBef>
                <a:spcPts val="600"/>
              </a:spcBef>
            </a:pPr>
            <a:endParaRPr kumimoji="1" lang="ja-JP" altLang="en-US" sz="1200" dirty="0"/>
          </a:p>
          <a:p>
            <a:pPr>
              <a:lnSpc>
                <a:spcPct val="110000"/>
              </a:lnSpc>
              <a:spcBef>
                <a:spcPts val="600"/>
              </a:spcBef>
            </a:pPr>
            <a:r>
              <a:rPr kumimoji="1" lang="ja-JP" altLang="en-US" sz="1200" b="1" dirty="0"/>
              <a:t>③著作権について</a:t>
            </a:r>
          </a:p>
          <a:p>
            <a:pPr>
              <a:lnSpc>
                <a:spcPct val="110000"/>
              </a:lnSpc>
              <a:spcBef>
                <a:spcPts val="600"/>
              </a:spcBef>
            </a:pPr>
            <a:r>
              <a:rPr kumimoji="1" lang="ja-JP" altLang="en-US" sz="1200" dirty="0"/>
              <a:t>第三者の文章や画像を掲載する際は、著作権法上の「引用」として認められる方法により記載してください（詳細は</a:t>
            </a:r>
            <a:r>
              <a:rPr kumimoji="1" lang="en-US" altLang="ja-JP" sz="1200" dirty="0" err="1"/>
              <a:t>Antaa</a:t>
            </a:r>
            <a:r>
              <a:rPr kumimoji="1" lang="en-US" altLang="ja-JP" sz="1200" dirty="0"/>
              <a:t> Slide</a:t>
            </a:r>
            <a:r>
              <a:rPr kumimoji="1" lang="ja-JP" altLang="en-US" sz="1200" dirty="0"/>
              <a:t>の</a:t>
            </a:r>
            <a:r>
              <a:rPr kumimoji="1" lang="ja-JP" altLang="en-US" sz="1200" dirty="0">
                <a:solidFill>
                  <a:schemeClr val="accent2">
                    <a:lumMod val="60000"/>
                    <a:lumOff val="40000"/>
                  </a:schemeClr>
                </a:solidFill>
                <a:hlinkClick r:id="rId2">
                  <a:extLst>
                    <a:ext uri="{A12FA001-AC4F-418D-AE19-62706E023703}">
                      <ahyp:hlinkClr xmlns:ahyp="http://schemas.microsoft.com/office/drawing/2018/hyperlinkcolor" val="tx"/>
                    </a:ext>
                  </a:extLst>
                </a:hlinkClick>
              </a:rPr>
              <a:t>「知的財産取扱いガイドライン」（</a:t>
            </a:r>
            <a:r>
              <a:rPr kumimoji="1" lang="en-US" altLang="ja-JP" sz="1200" dirty="0">
                <a:solidFill>
                  <a:schemeClr val="accent2">
                    <a:lumMod val="60000"/>
                    <a:lumOff val="40000"/>
                  </a:schemeClr>
                </a:solidFill>
                <a:hlinkClick r:id="rId2">
                  <a:extLst>
                    <a:ext uri="{A12FA001-AC4F-418D-AE19-62706E023703}">
                      <ahyp:hlinkClr xmlns:ahyp="http://schemas.microsoft.com/office/drawing/2018/hyperlinkcolor" val="tx"/>
                    </a:ext>
                  </a:extLst>
                </a:hlinkClick>
              </a:rPr>
              <a:t> https://slide.antaa.jp/docs/ip-guideline </a:t>
            </a:r>
            <a:r>
              <a:rPr kumimoji="1" lang="ja-JP" altLang="en-US" sz="1200" dirty="0">
                <a:solidFill>
                  <a:schemeClr val="accent2">
                    <a:lumMod val="60000"/>
                    <a:lumOff val="40000"/>
                  </a:schemeClr>
                </a:solidFill>
                <a:hlinkClick r:id="rId2">
                  <a:extLst>
                    <a:ext uri="{A12FA001-AC4F-418D-AE19-62706E023703}">
                      <ahyp:hlinkClr xmlns:ahyp="http://schemas.microsoft.com/office/drawing/2018/hyperlinkcolor" val="tx"/>
                    </a:ext>
                  </a:extLst>
                </a:hlinkClick>
              </a:rPr>
              <a:t>）</a:t>
            </a:r>
            <a:r>
              <a:rPr kumimoji="1" lang="ja-JP" altLang="en-US" sz="1200" dirty="0"/>
              <a:t>を参照してください）。フリー素材の画像等を掲載する際は、当該素材の配布元の利用規約に沿った利用であることを確認してください。</a:t>
            </a:r>
          </a:p>
          <a:p>
            <a:pPr>
              <a:lnSpc>
                <a:spcPct val="110000"/>
              </a:lnSpc>
              <a:spcBef>
                <a:spcPts val="600"/>
              </a:spcBef>
            </a:pPr>
            <a:endParaRPr kumimoji="1" lang="ja-JP" altLang="en-US" sz="1200" dirty="0"/>
          </a:p>
          <a:p>
            <a:pPr>
              <a:lnSpc>
                <a:spcPct val="110000"/>
              </a:lnSpc>
              <a:spcBef>
                <a:spcPts val="600"/>
              </a:spcBef>
            </a:pPr>
            <a:r>
              <a:rPr kumimoji="1" lang="ja-JP" altLang="en-US" sz="1200" dirty="0"/>
              <a:t>なお、各本文スライド右下に挿入されている</a:t>
            </a:r>
            <a:r>
              <a:rPr kumimoji="1" lang="en-US" altLang="ja-JP" sz="1200" dirty="0" err="1"/>
              <a:t>Antaa</a:t>
            </a:r>
            <a:r>
              <a:rPr kumimoji="1" lang="ja-JP" altLang="en-US" sz="1200" dirty="0"/>
              <a:t>のロゴは削除せずそのままご利用ください。</a:t>
            </a:r>
          </a:p>
          <a:p>
            <a:pPr>
              <a:lnSpc>
                <a:spcPct val="110000"/>
              </a:lnSpc>
              <a:spcBef>
                <a:spcPts val="600"/>
              </a:spcBef>
            </a:pPr>
            <a:endParaRPr kumimoji="1" lang="ja-JP" altLang="en-US" sz="1200" dirty="0"/>
          </a:p>
        </p:txBody>
      </p:sp>
    </p:spTree>
    <p:extLst>
      <p:ext uri="{BB962C8B-B14F-4D97-AF65-F5344CB8AC3E}">
        <p14:creationId xmlns:p14="http://schemas.microsoft.com/office/powerpoint/2010/main" val="1532375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946586E-EC96-42AC-B4EF-B945425A9D55}"/>
              </a:ext>
            </a:extLst>
          </p:cNvPr>
          <p:cNvSpPr>
            <a:spLocks noGrp="1"/>
          </p:cNvSpPr>
          <p:nvPr>
            <p:ph type="ctrTitle"/>
          </p:nvPr>
        </p:nvSpPr>
        <p:spPr/>
        <p:txBody>
          <a:bodyPr/>
          <a:lstStyle/>
          <a:p>
            <a:r>
              <a:rPr kumimoji="1" lang="ja-JP" altLang="en-US" dirty="0"/>
              <a:t>会話</a:t>
            </a:r>
          </a:p>
        </p:txBody>
      </p:sp>
      <p:sp>
        <p:nvSpPr>
          <p:cNvPr id="3" name="字幕 2">
            <a:extLst>
              <a:ext uri="{FF2B5EF4-FFF2-40B4-BE49-F238E27FC236}">
                <a16:creationId xmlns:a16="http://schemas.microsoft.com/office/drawing/2014/main" id="{F5CCA1F0-165B-4993-890B-9729DD8B01C3}"/>
              </a:ext>
            </a:extLst>
          </p:cNvPr>
          <p:cNvSpPr>
            <a:spLocks noGrp="1"/>
          </p:cNvSpPr>
          <p:nvPr>
            <p:ph type="subTitle"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B5B375E-43F3-4F4C-9224-CBEBD5DEE856}"/>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20</a:t>
            </a:fld>
            <a:endParaRPr lang="ja-JP" altLang="en-US" dirty="0"/>
          </a:p>
        </p:txBody>
      </p:sp>
      <p:sp>
        <p:nvSpPr>
          <p:cNvPr id="5" name="テキスト プレースホルダー 4">
            <a:extLst>
              <a:ext uri="{FF2B5EF4-FFF2-40B4-BE49-F238E27FC236}">
                <a16:creationId xmlns:a16="http://schemas.microsoft.com/office/drawing/2014/main" id="{699B4684-0116-422C-B3BA-6A6A7B3BF29F}"/>
              </a:ext>
            </a:extLst>
          </p:cNvPr>
          <p:cNvSpPr>
            <a:spLocks noGrp="1"/>
          </p:cNvSpPr>
          <p:nvPr>
            <p:ph type="body" sz="quarter" idx="13"/>
          </p:nvPr>
        </p:nvSpPr>
        <p:spPr/>
        <p:txBody>
          <a:bodyPr/>
          <a:lstStyle/>
          <a:p>
            <a:endParaRPr kumimoji="1" lang="ja-JP" altLang="en-US"/>
          </a:p>
        </p:txBody>
      </p:sp>
      <p:sp>
        <p:nvSpPr>
          <p:cNvPr id="6" name="四角形: 角を丸くする 5">
            <a:extLst>
              <a:ext uri="{FF2B5EF4-FFF2-40B4-BE49-F238E27FC236}">
                <a16:creationId xmlns:a16="http://schemas.microsoft.com/office/drawing/2014/main" id="{4C4363D2-B649-4093-B4B6-6154A8582AF2}"/>
              </a:ext>
            </a:extLst>
          </p:cNvPr>
          <p:cNvSpPr/>
          <p:nvPr/>
        </p:nvSpPr>
        <p:spPr>
          <a:xfrm>
            <a:off x="523137" y="1989138"/>
            <a:ext cx="5406989" cy="4140200"/>
          </a:xfrm>
          <a:prstGeom prst="roundRect">
            <a:avLst>
              <a:gd name="adj" fmla="val 2885"/>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563" indent="-182563">
              <a:spcBef>
                <a:spcPts val="600"/>
              </a:spcBef>
              <a:buFont typeface="Arial" panose="020B0604020202020204" pitchFamily="34" charset="0"/>
              <a:buChar char="•"/>
            </a:pPr>
            <a:endParaRPr kumimoji="1" lang="ja-JP" altLang="en-US" sz="1600" spc="110" dirty="0">
              <a:solidFill>
                <a:schemeClr val="tx1"/>
              </a:solidFill>
            </a:endParaRPr>
          </a:p>
        </p:txBody>
      </p:sp>
      <p:sp>
        <p:nvSpPr>
          <p:cNvPr id="7" name="四角形: 角を丸くする 6">
            <a:extLst>
              <a:ext uri="{FF2B5EF4-FFF2-40B4-BE49-F238E27FC236}">
                <a16:creationId xmlns:a16="http://schemas.microsoft.com/office/drawing/2014/main" id="{2D09D04A-9581-49A8-AAE4-A8C50167C1F5}"/>
              </a:ext>
            </a:extLst>
          </p:cNvPr>
          <p:cNvSpPr/>
          <p:nvPr/>
        </p:nvSpPr>
        <p:spPr>
          <a:xfrm>
            <a:off x="1644195" y="2163986"/>
            <a:ext cx="3164872" cy="350614"/>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en-US" altLang="ja-JP" b="1" dirty="0">
                <a:solidFill>
                  <a:schemeClr val="bg1"/>
                </a:solidFill>
              </a:rPr>
              <a:t>NG</a:t>
            </a:r>
            <a:r>
              <a:rPr lang="ja-JP" altLang="en-US" b="1" dirty="0">
                <a:solidFill>
                  <a:schemeClr val="bg1"/>
                </a:solidFill>
              </a:rPr>
              <a:t>例</a:t>
            </a:r>
          </a:p>
        </p:txBody>
      </p:sp>
      <p:sp>
        <p:nvSpPr>
          <p:cNvPr id="8" name="四角形: 角を丸くする 7">
            <a:extLst>
              <a:ext uri="{FF2B5EF4-FFF2-40B4-BE49-F238E27FC236}">
                <a16:creationId xmlns:a16="http://schemas.microsoft.com/office/drawing/2014/main" id="{2C8780CE-9AE0-4B03-9038-F3E389702BC0}"/>
              </a:ext>
            </a:extLst>
          </p:cNvPr>
          <p:cNvSpPr/>
          <p:nvPr/>
        </p:nvSpPr>
        <p:spPr>
          <a:xfrm>
            <a:off x="6269074" y="1989138"/>
            <a:ext cx="5406989" cy="4140200"/>
          </a:xfrm>
          <a:prstGeom prst="roundRect">
            <a:avLst>
              <a:gd name="adj" fmla="val 2885"/>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563" indent="-182563">
              <a:spcBef>
                <a:spcPts val="600"/>
              </a:spcBef>
              <a:buFont typeface="Arial" panose="020B0604020202020204" pitchFamily="34" charset="0"/>
              <a:buChar char="•"/>
            </a:pPr>
            <a:endParaRPr kumimoji="1" lang="ja-JP" altLang="en-US" sz="1600" spc="110" dirty="0">
              <a:solidFill>
                <a:schemeClr val="tx1"/>
              </a:solidFill>
            </a:endParaRPr>
          </a:p>
        </p:txBody>
      </p:sp>
      <p:sp>
        <p:nvSpPr>
          <p:cNvPr id="9" name="四角形: 角を丸くする 8">
            <a:extLst>
              <a:ext uri="{FF2B5EF4-FFF2-40B4-BE49-F238E27FC236}">
                <a16:creationId xmlns:a16="http://schemas.microsoft.com/office/drawing/2014/main" id="{9E3FEE67-2211-4EAE-862F-E12850EDA7F1}"/>
              </a:ext>
            </a:extLst>
          </p:cNvPr>
          <p:cNvSpPr/>
          <p:nvPr/>
        </p:nvSpPr>
        <p:spPr>
          <a:xfrm>
            <a:off x="7390132" y="2163986"/>
            <a:ext cx="3164872" cy="350614"/>
          </a:xfrm>
          <a:prstGeom prst="roundRect">
            <a:avLst>
              <a:gd name="adj" fmla="val 50000"/>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en-US" altLang="ja-JP" b="1" dirty="0">
                <a:solidFill>
                  <a:schemeClr val="bg1"/>
                </a:solidFill>
              </a:rPr>
              <a:t>OK</a:t>
            </a:r>
            <a:r>
              <a:rPr lang="ja-JP" altLang="en-US" b="1" dirty="0">
                <a:solidFill>
                  <a:schemeClr val="bg1"/>
                </a:solidFill>
              </a:rPr>
              <a:t>例</a:t>
            </a:r>
          </a:p>
        </p:txBody>
      </p:sp>
      <p:pic>
        <p:nvPicPr>
          <p:cNvPr id="10" name="グラフィックス 9" descr="医師女性 単色塗りつぶし">
            <a:extLst>
              <a:ext uri="{FF2B5EF4-FFF2-40B4-BE49-F238E27FC236}">
                <a16:creationId xmlns:a16="http://schemas.microsoft.com/office/drawing/2014/main" id="{37C3CB75-F7FA-4A61-BFD5-BA4878AB62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74152" y="2899589"/>
            <a:ext cx="732757" cy="732757"/>
          </a:xfrm>
          <a:prstGeom prst="rect">
            <a:avLst/>
          </a:prstGeom>
        </p:spPr>
      </p:pic>
      <p:pic>
        <p:nvPicPr>
          <p:cNvPr id="11" name="グラフィックス 10" descr="医師男性 単色塗りつぶし">
            <a:extLst>
              <a:ext uri="{FF2B5EF4-FFF2-40B4-BE49-F238E27FC236}">
                <a16:creationId xmlns:a16="http://schemas.microsoft.com/office/drawing/2014/main" id="{34A8D56F-1538-4D7B-B42C-56F911E195D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1964" y="3965712"/>
            <a:ext cx="732757" cy="732757"/>
          </a:xfrm>
          <a:prstGeom prst="rect">
            <a:avLst/>
          </a:prstGeom>
        </p:spPr>
      </p:pic>
      <p:sp>
        <p:nvSpPr>
          <p:cNvPr id="12" name="吹き出し: 角を丸めた四角形 11">
            <a:extLst>
              <a:ext uri="{FF2B5EF4-FFF2-40B4-BE49-F238E27FC236}">
                <a16:creationId xmlns:a16="http://schemas.microsoft.com/office/drawing/2014/main" id="{C0F2869F-0AAC-49B8-97A9-2BC75DBF3EF6}"/>
              </a:ext>
            </a:extLst>
          </p:cNvPr>
          <p:cNvSpPr/>
          <p:nvPr/>
        </p:nvSpPr>
        <p:spPr>
          <a:xfrm>
            <a:off x="1745796" y="2768601"/>
            <a:ext cx="2961672" cy="660400"/>
          </a:xfrm>
          <a:prstGeom prst="wedgeRoundRectCallout">
            <a:avLst>
              <a:gd name="adj1" fmla="val 56438"/>
              <a:gd name="adj2" fmla="val 34818"/>
              <a:gd name="adj3" fmla="val 16667"/>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en-US" altLang="ja-JP" sz="1400" b="1" dirty="0">
                <a:solidFill>
                  <a:schemeClr val="tx1"/>
                </a:solidFill>
              </a:rPr>
              <a:t>XXXXXX</a:t>
            </a:r>
            <a:endParaRPr lang="ja-JP" altLang="en-US" sz="1400" dirty="0">
              <a:solidFill>
                <a:schemeClr val="tx1"/>
              </a:solidFill>
            </a:endParaRPr>
          </a:p>
        </p:txBody>
      </p:sp>
      <p:sp>
        <p:nvSpPr>
          <p:cNvPr id="13" name="吹き出し: 角を丸めた四角形 12">
            <a:extLst>
              <a:ext uri="{FF2B5EF4-FFF2-40B4-BE49-F238E27FC236}">
                <a16:creationId xmlns:a16="http://schemas.microsoft.com/office/drawing/2014/main" id="{7D915895-4EA4-4028-A1B0-9708DD2535B3}"/>
              </a:ext>
            </a:extLst>
          </p:cNvPr>
          <p:cNvSpPr/>
          <p:nvPr/>
        </p:nvSpPr>
        <p:spPr>
          <a:xfrm>
            <a:off x="1745796" y="3568435"/>
            <a:ext cx="2961672" cy="660400"/>
          </a:xfrm>
          <a:prstGeom prst="wedgeRoundRectCallout">
            <a:avLst>
              <a:gd name="adj1" fmla="val -58198"/>
              <a:gd name="adj2" fmla="val 33536"/>
              <a:gd name="adj3" fmla="val 16667"/>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en-US" altLang="ja-JP" sz="1400" b="1" dirty="0">
                <a:solidFill>
                  <a:schemeClr val="tx1"/>
                </a:solidFill>
              </a:rPr>
              <a:t>XXXXXX</a:t>
            </a:r>
            <a:endParaRPr lang="ja-JP" altLang="en-US" sz="1400" dirty="0">
              <a:solidFill>
                <a:schemeClr val="tx1"/>
              </a:solidFill>
            </a:endParaRPr>
          </a:p>
        </p:txBody>
      </p:sp>
      <p:sp>
        <p:nvSpPr>
          <p:cNvPr id="14" name="四角形: 角を丸くする 13">
            <a:extLst>
              <a:ext uri="{FF2B5EF4-FFF2-40B4-BE49-F238E27FC236}">
                <a16:creationId xmlns:a16="http://schemas.microsoft.com/office/drawing/2014/main" id="{4CBCFBBB-F510-49F9-98FD-B7FC04767C07}"/>
              </a:ext>
            </a:extLst>
          </p:cNvPr>
          <p:cNvSpPr/>
          <p:nvPr/>
        </p:nvSpPr>
        <p:spPr>
          <a:xfrm>
            <a:off x="1745796" y="4368269"/>
            <a:ext cx="2961672" cy="660400"/>
          </a:xfrm>
          <a:prstGeom prst="roundRect">
            <a:avLst/>
          </a:prstGeom>
          <a:solidFill>
            <a:schemeClr val="bg1"/>
          </a:solidFill>
          <a:ln w="6350">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en-US" altLang="ja-JP" sz="1400" b="1" dirty="0">
                <a:solidFill>
                  <a:schemeClr val="tx1"/>
                </a:solidFill>
              </a:rPr>
              <a:t>XXXXXX</a:t>
            </a:r>
            <a:endParaRPr lang="ja-JP" altLang="en-US" sz="1400" dirty="0">
              <a:solidFill>
                <a:schemeClr val="tx1"/>
              </a:solidFill>
            </a:endParaRPr>
          </a:p>
        </p:txBody>
      </p:sp>
      <p:sp>
        <p:nvSpPr>
          <p:cNvPr id="15" name="四角形: 角を丸くする 14">
            <a:extLst>
              <a:ext uri="{FF2B5EF4-FFF2-40B4-BE49-F238E27FC236}">
                <a16:creationId xmlns:a16="http://schemas.microsoft.com/office/drawing/2014/main" id="{B9403A49-B253-4CA3-98F4-7DDD29249812}"/>
              </a:ext>
            </a:extLst>
          </p:cNvPr>
          <p:cNvSpPr/>
          <p:nvPr/>
        </p:nvSpPr>
        <p:spPr>
          <a:xfrm>
            <a:off x="848329" y="5537548"/>
            <a:ext cx="4756604" cy="44589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en-US" altLang="ja-JP" sz="2400" b="1" dirty="0">
                <a:solidFill>
                  <a:schemeClr val="tx1"/>
                </a:solidFill>
              </a:rPr>
              <a:t>XXXXXX</a:t>
            </a:r>
            <a:endParaRPr lang="ja-JP" altLang="en-US" sz="2400" dirty="0">
              <a:solidFill>
                <a:schemeClr val="tx1"/>
              </a:solidFill>
            </a:endParaRPr>
          </a:p>
        </p:txBody>
      </p:sp>
      <p:sp>
        <p:nvSpPr>
          <p:cNvPr id="16" name="四角形: 角を丸くする 15">
            <a:extLst>
              <a:ext uri="{FF2B5EF4-FFF2-40B4-BE49-F238E27FC236}">
                <a16:creationId xmlns:a16="http://schemas.microsoft.com/office/drawing/2014/main" id="{134E711E-E50A-4DC4-91C8-C81D2A813D11}"/>
              </a:ext>
            </a:extLst>
          </p:cNvPr>
          <p:cNvSpPr/>
          <p:nvPr/>
        </p:nvSpPr>
        <p:spPr>
          <a:xfrm>
            <a:off x="6594266" y="5537548"/>
            <a:ext cx="4756604" cy="44589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en-US" altLang="ja-JP" sz="2400" b="1" dirty="0">
                <a:solidFill>
                  <a:srgbClr val="071166"/>
                </a:solidFill>
              </a:rPr>
              <a:t>XXXXXX</a:t>
            </a:r>
          </a:p>
        </p:txBody>
      </p:sp>
      <p:sp>
        <p:nvSpPr>
          <p:cNvPr id="17" name="乗算記号 16">
            <a:extLst>
              <a:ext uri="{FF2B5EF4-FFF2-40B4-BE49-F238E27FC236}">
                <a16:creationId xmlns:a16="http://schemas.microsoft.com/office/drawing/2014/main" id="{D6F44532-DC60-4CD0-835C-B082BCDE4C31}"/>
              </a:ext>
            </a:extLst>
          </p:cNvPr>
          <p:cNvSpPr/>
          <p:nvPr/>
        </p:nvSpPr>
        <p:spPr>
          <a:xfrm>
            <a:off x="513722" y="2017008"/>
            <a:ext cx="1021580" cy="1021580"/>
          </a:xfrm>
          <a:prstGeom prst="mathMultiply">
            <a:avLst>
              <a:gd name="adj1" fmla="val 12461"/>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sp>
        <p:nvSpPr>
          <p:cNvPr id="18" name="円: 塗りつぶしなし 17">
            <a:extLst>
              <a:ext uri="{FF2B5EF4-FFF2-40B4-BE49-F238E27FC236}">
                <a16:creationId xmlns:a16="http://schemas.microsoft.com/office/drawing/2014/main" id="{CA7CEA81-15C4-4BAD-A53C-C40226B7C4FD}"/>
              </a:ext>
            </a:extLst>
          </p:cNvPr>
          <p:cNvSpPr/>
          <p:nvPr/>
        </p:nvSpPr>
        <p:spPr>
          <a:xfrm>
            <a:off x="6472071" y="2188094"/>
            <a:ext cx="752143" cy="752143"/>
          </a:xfrm>
          <a:prstGeom prst="donut">
            <a:avLst>
              <a:gd name="adj" fmla="val 18046"/>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solidFill>
                <a:schemeClr val="tx1"/>
              </a:solidFill>
            </a:endParaRPr>
          </a:p>
        </p:txBody>
      </p:sp>
      <p:pic>
        <p:nvPicPr>
          <p:cNvPr id="19" name="グラフィックス 18" descr="医師女性 単色塗りつぶし">
            <a:extLst>
              <a:ext uri="{FF2B5EF4-FFF2-40B4-BE49-F238E27FC236}">
                <a16:creationId xmlns:a16="http://schemas.microsoft.com/office/drawing/2014/main" id="{02F234AE-7BB4-4058-BD40-DF35D96766C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22284" y="2899589"/>
            <a:ext cx="732757" cy="732757"/>
          </a:xfrm>
          <a:prstGeom prst="rect">
            <a:avLst/>
          </a:prstGeom>
        </p:spPr>
      </p:pic>
      <p:pic>
        <p:nvPicPr>
          <p:cNvPr id="20" name="グラフィックス 19" descr="医師男性 単色塗りつぶし">
            <a:extLst>
              <a:ext uri="{FF2B5EF4-FFF2-40B4-BE49-F238E27FC236}">
                <a16:creationId xmlns:a16="http://schemas.microsoft.com/office/drawing/2014/main" id="{8905D0E5-31B7-4E9E-9E4E-02F1CAA768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490096" y="3965712"/>
            <a:ext cx="732757" cy="732757"/>
          </a:xfrm>
          <a:prstGeom prst="rect">
            <a:avLst/>
          </a:prstGeom>
        </p:spPr>
      </p:pic>
      <p:sp>
        <p:nvSpPr>
          <p:cNvPr id="24" name="吹き出し: 角を丸めた四角形 23">
            <a:extLst>
              <a:ext uri="{FF2B5EF4-FFF2-40B4-BE49-F238E27FC236}">
                <a16:creationId xmlns:a16="http://schemas.microsoft.com/office/drawing/2014/main" id="{A59709C3-A4CC-4738-B2AE-4328489C8B3F}"/>
              </a:ext>
            </a:extLst>
          </p:cNvPr>
          <p:cNvSpPr/>
          <p:nvPr/>
        </p:nvSpPr>
        <p:spPr>
          <a:xfrm>
            <a:off x="7491732" y="2768601"/>
            <a:ext cx="2961672" cy="660400"/>
          </a:xfrm>
          <a:prstGeom prst="wedgeRoundRectCallout">
            <a:avLst>
              <a:gd name="adj1" fmla="val 56438"/>
              <a:gd name="adj2" fmla="val 34818"/>
              <a:gd name="adj3" fmla="val 16667"/>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en-US" altLang="ja-JP" sz="1400" b="1" dirty="0">
                <a:solidFill>
                  <a:schemeClr val="tx1"/>
                </a:solidFill>
              </a:rPr>
              <a:t>XXXXXX</a:t>
            </a:r>
            <a:endParaRPr lang="ja-JP" altLang="en-US" sz="1400" dirty="0">
              <a:solidFill>
                <a:schemeClr val="tx1"/>
              </a:solidFill>
            </a:endParaRPr>
          </a:p>
        </p:txBody>
      </p:sp>
      <p:sp>
        <p:nvSpPr>
          <p:cNvPr id="25" name="吹き出し: 角を丸めた四角形 24">
            <a:extLst>
              <a:ext uri="{FF2B5EF4-FFF2-40B4-BE49-F238E27FC236}">
                <a16:creationId xmlns:a16="http://schemas.microsoft.com/office/drawing/2014/main" id="{F1DD96CF-52AF-495D-880C-C947FED1AB75}"/>
              </a:ext>
            </a:extLst>
          </p:cNvPr>
          <p:cNvSpPr/>
          <p:nvPr/>
        </p:nvSpPr>
        <p:spPr>
          <a:xfrm>
            <a:off x="7491732" y="3568435"/>
            <a:ext cx="2961672" cy="660400"/>
          </a:xfrm>
          <a:prstGeom prst="wedgeRoundRectCallout">
            <a:avLst>
              <a:gd name="adj1" fmla="val -58198"/>
              <a:gd name="adj2" fmla="val 33536"/>
              <a:gd name="adj3" fmla="val 16667"/>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en-US" altLang="ja-JP" sz="1400" b="1" dirty="0">
                <a:solidFill>
                  <a:schemeClr val="tx1"/>
                </a:solidFill>
              </a:rPr>
              <a:t>XXXXXX</a:t>
            </a:r>
            <a:endParaRPr lang="ja-JP" altLang="en-US" sz="1400" dirty="0">
              <a:solidFill>
                <a:schemeClr val="tx1"/>
              </a:solidFill>
            </a:endParaRPr>
          </a:p>
        </p:txBody>
      </p:sp>
      <p:sp>
        <p:nvSpPr>
          <p:cNvPr id="26" name="四角形: 角を丸くする 25">
            <a:extLst>
              <a:ext uri="{FF2B5EF4-FFF2-40B4-BE49-F238E27FC236}">
                <a16:creationId xmlns:a16="http://schemas.microsoft.com/office/drawing/2014/main" id="{5DCB6D63-AE75-4D11-949C-5BAFA1097637}"/>
              </a:ext>
            </a:extLst>
          </p:cNvPr>
          <p:cNvSpPr/>
          <p:nvPr/>
        </p:nvSpPr>
        <p:spPr>
          <a:xfrm>
            <a:off x="7491732" y="4368269"/>
            <a:ext cx="2961672" cy="660400"/>
          </a:xfrm>
          <a:prstGeom prst="roundRect">
            <a:avLst/>
          </a:prstGeom>
          <a:solidFill>
            <a:schemeClr val="bg1"/>
          </a:solidFill>
          <a:ln w="6350">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en-US" altLang="ja-JP" sz="1400" b="1" dirty="0">
                <a:solidFill>
                  <a:schemeClr val="tx1"/>
                </a:solidFill>
              </a:rPr>
              <a:t>XXXXXX</a:t>
            </a:r>
            <a:endParaRPr lang="ja-JP" altLang="en-US" sz="1400" dirty="0">
              <a:solidFill>
                <a:schemeClr val="tx1"/>
              </a:solidFill>
            </a:endParaRPr>
          </a:p>
        </p:txBody>
      </p:sp>
    </p:spTree>
    <p:extLst>
      <p:ext uri="{BB962C8B-B14F-4D97-AF65-F5344CB8AC3E}">
        <p14:creationId xmlns:p14="http://schemas.microsoft.com/office/powerpoint/2010/main" val="36152607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50000"/>
          </a:schemeClr>
        </a:solidFill>
        <a:effectLst/>
      </p:bgPr>
    </p:bg>
    <p:spTree>
      <p:nvGrpSpPr>
        <p:cNvPr id="1" name=""/>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2BCFF3B7-678E-4DF4-AC4C-4A7F0A702EFB}"/>
              </a:ext>
            </a:extLst>
          </p:cNvPr>
          <p:cNvSpPr/>
          <p:nvPr/>
        </p:nvSpPr>
        <p:spPr>
          <a:xfrm>
            <a:off x="2932497" y="2945331"/>
            <a:ext cx="6327006" cy="96733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0000" tIns="144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4400" b="1" spc="110" dirty="0">
                <a:solidFill>
                  <a:schemeClr val="bg1">
                    <a:lumMod val="50000"/>
                  </a:schemeClr>
                </a:solidFill>
                <a:latin typeface="メイリオ"/>
                <a:ea typeface="メイリオ"/>
              </a:rPr>
              <a:t>汎用</a:t>
            </a:r>
            <a:r>
              <a:rPr kumimoji="1" lang="ja-JP" altLang="en-US" sz="4400" b="1" i="0" u="none" strike="noStrike" kern="1200" cap="none" spc="110" normalizeH="0" baseline="0" noProof="0" dirty="0">
                <a:ln>
                  <a:noFill/>
                </a:ln>
                <a:solidFill>
                  <a:schemeClr val="bg1">
                    <a:lumMod val="50000"/>
                  </a:schemeClr>
                </a:solidFill>
                <a:effectLst/>
                <a:uLnTx/>
                <a:uFillTx/>
                <a:latin typeface="メイリオ"/>
                <a:ea typeface="メイリオ"/>
                <a:cs typeface="+mn-cs"/>
              </a:rPr>
              <a:t>ページ</a:t>
            </a:r>
          </a:p>
        </p:txBody>
      </p:sp>
    </p:spTree>
    <p:extLst>
      <p:ext uri="{BB962C8B-B14F-4D97-AF65-F5344CB8AC3E}">
        <p14:creationId xmlns:p14="http://schemas.microsoft.com/office/powerpoint/2010/main" val="19585406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2484A14-AC8F-485B-85C1-F637B15B68FB}"/>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22</a:t>
            </a:fld>
            <a:endParaRPr lang="ja-JP" altLang="en-US" dirty="0"/>
          </a:p>
        </p:txBody>
      </p:sp>
      <p:sp>
        <p:nvSpPr>
          <p:cNvPr id="3" name="テキスト プレースホルダー 2">
            <a:extLst>
              <a:ext uri="{FF2B5EF4-FFF2-40B4-BE49-F238E27FC236}">
                <a16:creationId xmlns:a16="http://schemas.microsoft.com/office/drawing/2014/main" id="{DF351AC7-3D1B-4FCE-8E56-EDB289250CCD}"/>
              </a:ext>
            </a:extLst>
          </p:cNvPr>
          <p:cNvSpPr>
            <a:spLocks noGrp="1"/>
          </p:cNvSpPr>
          <p:nvPr>
            <p:ph type="body" sz="quarter" idx="13"/>
          </p:nvPr>
        </p:nvSpPr>
        <p:spPr/>
        <p:txBody>
          <a:bodyPr/>
          <a:lstStyle/>
          <a:p>
            <a:endParaRPr kumimoji="1" lang="ja-JP" altLang="en-US"/>
          </a:p>
        </p:txBody>
      </p:sp>
      <p:sp>
        <p:nvSpPr>
          <p:cNvPr id="4" name="テキスト プレースホルダー 3">
            <a:extLst>
              <a:ext uri="{FF2B5EF4-FFF2-40B4-BE49-F238E27FC236}">
                <a16:creationId xmlns:a16="http://schemas.microsoft.com/office/drawing/2014/main" id="{6344CD80-6E3A-423B-A09A-8A9DE4C160F3}"/>
              </a:ext>
            </a:extLst>
          </p:cNvPr>
          <p:cNvSpPr>
            <a:spLocks noGrp="1"/>
          </p:cNvSpPr>
          <p:nvPr>
            <p:ph type="body" sz="quarter" idx="14"/>
          </p:nvPr>
        </p:nvSpPr>
        <p:spPr/>
        <p:txBody>
          <a:bodyPr/>
          <a:lstStyle/>
          <a:p>
            <a:r>
              <a:rPr kumimoji="1" lang="ja-JP" altLang="en-US" dirty="0"/>
              <a:t>ここに「見出し」を記入してください</a:t>
            </a:r>
            <a:endParaRPr kumimoji="1" lang="en-US" altLang="ja-JP" dirty="0"/>
          </a:p>
          <a:p>
            <a:pPr lvl="1"/>
            <a:r>
              <a:rPr kumimoji="1" lang="ja-JP" altLang="en-US" dirty="0"/>
              <a:t>見出しを記入して</a:t>
            </a:r>
            <a:r>
              <a:rPr kumimoji="1" lang="en-US" altLang="ja-JP" dirty="0"/>
              <a:t>Tab</a:t>
            </a:r>
            <a:r>
              <a:rPr kumimoji="1" lang="ja-JP" altLang="en-US" dirty="0"/>
              <a:t>キーを押すと「内容」になります</a:t>
            </a:r>
            <a:endParaRPr kumimoji="1" lang="en-US" altLang="ja-JP" dirty="0"/>
          </a:p>
          <a:p>
            <a:pPr lvl="2"/>
            <a:r>
              <a:rPr lang="ja-JP" altLang="en-US" dirty="0"/>
              <a:t>内容を記入して</a:t>
            </a:r>
            <a:r>
              <a:rPr lang="en-US" altLang="ja-JP" dirty="0"/>
              <a:t>Tab</a:t>
            </a:r>
            <a:r>
              <a:rPr lang="ja-JP" altLang="en-US" dirty="0"/>
              <a:t>キーを押すと「補足」になります</a:t>
            </a:r>
            <a:endParaRPr lang="en-US" altLang="ja-JP" dirty="0"/>
          </a:p>
          <a:p>
            <a:r>
              <a:rPr lang="ja-JP" altLang="en-US" dirty="0"/>
              <a:t>「内容」の行で</a:t>
            </a:r>
            <a:r>
              <a:rPr kumimoji="1" lang="en-US" altLang="ja-JP" dirty="0" err="1"/>
              <a:t>Shift+Tab</a:t>
            </a:r>
            <a:r>
              <a:rPr kumimoji="1" lang="ja-JP" altLang="en-US" dirty="0"/>
              <a:t>キーを押すと「見出し」に戻ります</a:t>
            </a:r>
            <a:endParaRPr kumimoji="1" lang="en-US" altLang="ja-JP" dirty="0"/>
          </a:p>
        </p:txBody>
      </p:sp>
      <p:sp>
        <p:nvSpPr>
          <p:cNvPr id="5" name="タイトル 4">
            <a:extLst>
              <a:ext uri="{FF2B5EF4-FFF2-40B4-BE49-F238E27FC236}">
                <a16:creationId xmlns:a16="http://schemas.microsoft.com/office/drawing/2014/main" id="{F91793F1-6465-4861-855D-4226ABA2956C}"/>
              </a:ext>
            </a:extLst>
          </p:cNvPr>
          <p:cNvSpPr>
            <a:spLocks noGrp="1"/>
          </p:cNvSpPr>
          <p:nvPr>
            <p:ph type="ctrTitle"/>
          </p:nvPr>
        </p:nvSpPr>
        <p:spPr/>
        <p:txBody>
          <a:bodyPr/>
          <a:lstStyle/>
          <a:p>
            <a:r>
              <a:rPr kumimoji="1" lang="ja-JP" altLang="en-US" dirty="0"/>
              <a:t>テキストボックス</a:t>
            </a:r>
          </a:p>
        </p:txBody>
      </p:sp>
      <p:sp>
        <p:nvSpPr>
          <p:cNvPr id="6" name="字幕 5">
            <a:extLst>
              <a:ext uri="{FF2B5EF4-FFF2-40B4-BE49-F238E27FC236}">
                <a16:creationId xmlns:a16="http://schemas.microsoft.com/office/drawing/2014/main" id="{A03727BD-6106-4D5A-8C8F-CD0F162C88EE}"/>
              </a:ext>
            </a:extLst>
          </p:cNvPr>
          <p:cNvSpPr>
            <a:spLocks noGrp="1"/>
          </p:cNvSpPr>
          <p:nvPr>
            <p:ph type="subTitle" idx="1"/>
          </p:nvPr>
        </p:nvSpPr>
        <p:spPr/>
        <p:txBody>
          <a:bodyPr/>
          <a:lstStyle/>
          <a:p>
            <a:r>
              <a:rPr lang="ja-JP" altLang="en-US" dirty="0"/>
              <a:t>テキストのみを記載するスライドに使用します。</a:t>
            </a:r>
            <a:endParaRPr lang="en-US" altLang="ja-JP" dirty="0"/>
          </a:p>
          <a:p>
            <a:r>
              <a:rPr kumimoji="1" lang="en-US" altLang="ja-JP" dirty="0"/>
              <a:t>Tab</a:t>
            </a:r>
            <a:r>
              <a:rPr kumimoji="1" lang="ja-JP" altLang="en-US" dirty="0"/>
              <a:t>キーを押すだけでフォントサイズを変更して階層構造を作ることができます。</a:t>
            </a:r>
          </a:p>
        </p:txBody>
      </p:sp>
    </p:spTree>
    <p:extLst>
      <p:ext uri="{BB962C8B-B14F-4D97-AF65-F5344CB8AC3E}">
        <p14:creationId xmlns:p14="http://schemas.microsoft.com/office/powerpoint/2010/main" val="18652296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8E2A05B0-F99C-40B9-9CA7-50FD5DBF15C3}"/>
              </a:ext>
            </a:extLst>
          </p:cNvPr>
          <p:cNvSpPr>
            <a:spLocks noGrp="1"/>
          </p:cNvSpPr>
          <p:nvPr>
            <p:ph type="ctrTitle"/>
          </p:nvPr>
        </p:nvSpPr>
        <p:spPr/>
        <p:txBody>
          <a:bodyPr/>
          <a:lstStyle/>
          <a:p>
            <a:r>
              <a:rPr lang="ja-JP" altLang="en-US" dirty="0"/>
              <a:t>マトリクス</a:t>
            </a:r>
          </a:p>
        </p:txBody>
      </p:sp>
      <p:sp>
        <p:nvSpPr>
          <p:cNvPr id="8" name="字幕 7">
            <a:extLst>
              <a:ext uri="{FF2B5EF4-FFF2-40B4-BE49-F238E27FC236}">
                <a16:creationId xmlns:a16="http://schemas.microsoft.com/office/drawing/2014/main" id="{EF5B45D5-7EF4-4307-8BC1-25E7EDE292F2}"/>
              </a:ext>
            </a:extLst>
          </p:cNvPr>
          <p:cNvSpPr>
            <a:spLocks noGrp="1"/>
          </p:cNvSpPr>
          <p:nvPr>
            <p:ph type="subTitle" idx="1"/>
          </p:nvPr>
        </p:nvSpPr>
        <p:spPr/>
        <p:txBody>
          <a:bodyPr/>
          <a:lstStyle/>
          <a:p>
            <a:r>
              <a:rPr lang="ja-JP" altLang="en-US" dirty="0"/>
              <a:t>情報をタテヨコのセルに分けて整理する際に使用します。</a:t>
            </a:r>
            <a:endParaRPr lang="en-US" altLang="ja-JP" dirty="0"/>
          </a:p>
        </p:txBody>
      </p:sp>
      <p:sp>
        <p:nvSpPr>
          <p:cNvPr id="2" name="スライド番号プレースホルダー 1">
            <a:extLst>
              <a:ext uri="{FF2B5EF4-FFF2-40B4-BE49-F238E27FC236}">
                <a16:creationId xmlns:a16="http://schemas.microsoft.com/office/drawing/2014/main" id="{272308D7-D6BD-4C7F-B6D9-83857F692A44}"/>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23</a:t>
            </a:fld>
            <a:endParaRPr lang="ja-JP" altLang="en-US" dirty="0"/>
          </a:p>
        </p:txBody>
      </p:sp>
      <p:sp>
        <p:nvSpPr>
          <p:cNvPr id="9" name="テキスト プレースホルダー 8">
            <a:extLst>
              <a:ext uri="{FF2B5EF4-FFF2-40B4-BE49-F238E27FC236}">
                <a16:creationId xmlns:a16="http://schemas.microsoft.com/office/drawing/2014/main" id="{F4AD70B1-0492-455D-850E-85EB04FED3FB}"/>
              </a:ext>
            </a:extLst>
          </p:cNvPr>
          <p:cNvSpPr>
            <a:spLocks noGrp="1"/>
          </p:cNvSpPr>
          <p:nvPr>
            <p:ph type="body" sz="quarter" idx="13"/>
          </p:nvPr>
        </p:nvSpPr>
        <p:spPr/>
        <p:txBody>
          <a:bodyPr/>
          <a:lstStyle/>
          <a:p>
            <a:endParaRPr lang="ja-JP" altLang="en-US"/>
          </a:p>
        </p:txBody>
      </p:sp>
      <p:sp>
        <p:nvSpPr>
          <p:cNvPr id="10" name="正方形/長方形 9">
            <a:extLst>
              <a:ext uri="{FF2B5EF4-FFF2-40B4-BE49-F238E27FC236}">
                <a16:creationId xmlns:a16="http://schemas.microsoft.com/office/drawing/2014/main" id="{3205896B-CC9B-46ED-BBE9-4EB1369839CC}"/>
              </a:ext>
            </a:extLst>
          </p:cNvPr>
          <p:cNvSpPr/>
          <p:nvPr/>
        </p:nvSpPr>
        <p:spPr>
          <a:xfrm>
            <a:off x="523137" y="2812290"/>
            <a:ext cx="2013027" cy="1043805"/>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bg1"/>
                </a:solidFill>
              </a:rPr>
              <a:t>XXXX</a:t>
            </a:r>
            <a:endParaRPr lang="ja-JP" altLang="en-US" sz="1400" dirty="0">
              <a:solidFill>
                <a:schemeClr val="bg1"/>
              </a:solidFill>
            </a:endParaRPr>
          </a:p>
        </p:txBody>
      </p:sp>
      <p:sp>
        <p:nvSpPr>
          <p:cNvPr id="11" name="正方形/長方形 10">
            <a:extLst>
              <a:ext uri="{FF2B5EF4-FFF2-40B4-BE49-F238E27FC236}">
                <a16:creationId xmlns:a16="http://schemas.microsoft.com/office/drawing/2014/main" id="{6FD4F224-F035-4869-8EF3-3711233B7369}"/>
              </a:ext>
            </a:extLst>
          </p:cNvPr>
          <p:cNvSpPr/>
          <p:nvPr/>
        </p:nvSpPr>
        <p:spPr>
          <a:xfrm>
            <a:off x="2631341" y="2812290"/>
            <a:ext cx="2179857" cy="104380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000" rIns="36000" rtlCol="0" anchor="ctr"/>
          <a:lstStyle/>
          <a:p>
            <a:pPr marL="171450" indent="-126000">
              <a:buFont typeface="Arial" panose="020B0604020202020204" pitchFamily="34" charset="0"/>
              <a:buChar char="•"/>
            </a:pPr>
            <a:r>
              <a:rPr lang="en-US" altLang="ja-JP" sz="1050" dirty="0">
                <a:solidFill>
                  <a:schemeClr val="tx2"/>
                </a:solidFill>
              </a:rPr>
              <a:t>XXXX</a:t>
            </a:r>
          </a:p>
          <a:p>
            <a:pPr marL="171450" indent="-126000">
              <a:buFont typeface="Arial" panose="020B0604020202020204" pitchFamily="34" charset="0"/>
              <a:buChar char="•"/>
            </a:pPr>
            <a:r>
              <a:rPr lang="en-US" altLang="ja-JP" sz="1050" dirty="0">
                <a:solidFill>
                  <a:schemeClr val="tx2"/>
                </a:solidFill>
              </a:rPr>
              <a:t>XXXX</a:t>
            </a:r>
            <a:endParaRPr lang="ja-JP" altLang="en-US" sz="1050" dirty="0">
              <a:solidFill>
                <a:schemeClr val="tx2"/>
              </a:solidFill>
            </a:endParaRPr>
          </a:p>
        </p:txBody>
      </p:sp>
      <p:sp>
        <p:nvSpPr>
          <p:cNvPr id="12" name="正方形/長方形 11">
            <a:extLst>
              <a:ext uri="{FF2B5EF4-FFF2-40B4-BE49-F238E27FC236}">
                <a16:creationId xmlns:a16="http://schemas.microsoft.com/office/drawing/2014/main" id="{67059900-C387-4C0C-BA07-436BCEB747AB}"/>
              </a:ext>
            </a:extLst>
          </p:cNvPr>
          <p:cNvSpPr/>
          <p:nvPr/>
        </p:nvSpPr>
        <p:spPr>
          <a:xfrm>
            <a:off x="4919629" y="2812290"/>
            <a:ext cx="2179857" cy="104380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000" rIns="36000" rtlCol="0" anchor="ctr"/>
          <a:lstStyle/>
          <a:p>
            <a:pPr marL="171450" indent="-126000">
              <a:buFont typeface="Arial" panose="020B0604020202020204" pitchFamily="34" charset="0"/>
              <a:buChar char="•"/>
            </a:pPr>
            <a:r>
              <a:rPr lang="en-US" altLang="ja-JP" sz="1050" dirty="0">
                <a:solidFill>
                  <a:schemeClr val="tx2"/>
                </a:solidFill>
              </a:rPr>
              <a:t>XXXX</a:t>
            </a:r>
          </a:p>
          <a:p>
            <a:pPr marL="171450" indent="-126000">
              <a:buFont typeface="Arial" panose="020B0604020202020204" pitchFamily="34" charset="0"/>
              <a:buChar char="•"/>
            </a:pPr>
            <a:r>
              <a:rPr lang="en-US" altLang="ja-JP" sz="1050" dirty="0">
                <a:solidFill>
                  <a:schemeClr val="tx2"/>
                </a:solidFill>
              </a:rPr>
              <a:t>XXXX</a:t>
            </a:r>
            <a:endParaRPr lang="ja-JP" altLang="en-US" sz="1050" dirty="0">
              <a:solidFill>
                <a:schemeClr val="tx2"/>
              </a:solidFill>
            </a:endParaRPr>
          </a:p>
        </p:txBody>
      </p:sp>
      <p:sp>
        <p:nvSpPr>
          <p:cNvPr id="13" name="正方形/長方形 12">
            <a:extLst>
              <a:ext uri="{FF2B5EF4-FFF2-40B4-BE49-F238E27FC236}">
                <a16:creationId xmlns:a16="http://schemas.microsoft.com/office/drawing/2014/main" id="{28ACC1E1-5724-495C-9D82-1B81B4BFA8A3}"/>
              </a:ext>
            </a:extLst>
          </p:cNvPr>
          <p:cNvSpPr/>
          <p:nvPr/>
        </p:nvSpPr>
        <p:spPr>
          <a:xfrm>
            <a:off x="7207917" y="2812290"/>
            <a:ext cx="2179857" cy="104380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000" rIns="36000" rtlCol="0" anchor="ctr"/>
          <a:lstStyle/>
          <a:p>
            <a:pPr marL="171450" indent="-126000">
              <a:buFont typeface="Arial" panose="020B0604020202020204" pitchFamily="34" charset="0"/>
              <a:buChar char="•"/>
            </a:pPr>
            <a:r>
              <a:rPr lang="en-US" altLang="ja-JP" sz="1050" dirty="0">
                <a:solidFill>
                  <a:schemeClr val="tx2"/>
                </a:solidFill>
              </a:rPr>
              <a:t>XXXX</a:t>
            </a:r>
          </a:p>
          <a:p>
            <a:pPr marL="171450" indent="-126000">
              <a:buFont typeface="Arial" panose="020B0604020202020204" pitchFamily="34" charset="0"/>
              <a:buChar char="•"/>
            </a:pPr>
            <a:r>
              <a:rPr lang="en-US" altLang="ja-JP" sz="1050" dirty="0">
                <a:solidFill>
                  <a:schemeClr val="tx2"/>
                </a:solidFill>
              </a:rPr>
              <a:t>XXXX</a:t>
            </a:r>
            <a:endParaRPr lang="ja-JP" altLang="en-US" sz="1050" dirty="0">
              <a:solidFill>
                <a:schemeClr val="tx2"/>
              </a:solidFill>
            </a:endParaRPr>
          </a:p>
        </p:txBody>
      </p:sp>
      <p:sp>
        <p:nvSpPr>
          <p:cNvPr id="14" name="正方形/長方形 13">
            <a:extLst>
              <a:ext uri="{FF2B5EF4-FFF2-40B4-BE49-F238E27FC236}">
                <a16:creationId xmlns:a16="http://schemas.microsoft.com/office/drawing/2014/main" id="{679241AC-C472-43A8-9D5B-D56EBA98F0F8}"/>
              </a:ext>
            </a:extLst>
          </p:cNvPr>
          <p:cNvSpPr/>
          <p:nvPr/>
        </p:nvSpPr>
        <p:spPr>
          <a:xfrm>
            <a:off x="9496205" y="2812290"/>
            <a:ext cx="2179857" cy="104380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000" rIns="36000" rtlCol="0" anchor="ctr"/>
          <a:lstStyle/>
          <a:p>
            <a:pPr marL="171450" indent="-126000">
              <a:buFont typeface="Arial" panose="020B0604020202020204" pitchFamily="34" charset="0"/>
              <a:buChar char="•"/>
            </a:pPr>
            <a:r>
              <a:rPr lang="en-US" altLang="ja-JP" sz="1050" dirty="0">
                <a:solidFill>
                  <a:schemeClr val="tx2"/>
                </a:solidFill>
              </a:rPr>
              <a:t>XXXX</a:t>
            </a:r>
          </a:p>
          <a:p>
            <a:pPr marL="171450" indent="-126000">
              <a:buFont typeface="Arial" panose="020B0604020202020204" pitchFamily="34" charset="0"/>
              <a:buChar char="•"/>
            </a:pPr>
            <a:r>
              <a:rPr lang="en-US" altLang="ja-JP" sz="1050" dirty="0">
                <a:solidFill>
                  <a:schemeClr val="tx2"/>
                </a:solidFill>
              </a:rPr>
              <a:t>XXXX</a:t>
            </a:r>
            <a:endParaRPr lang="ja-JP" altLang="en-US" sz="1050" dirty="0">
              <a:solidFill>
                <a:schemeClr val="tx2"/>
              </a:solidFill>
            </a:endParaRPr>
          </a:p>
        </p:txBody>
      </p:sp>
      <p:sp>
        <p:nvSpPr>
          <p:cNvPr id="15" name="正方形/長方形 14">
            <a:extLst>
              <a:ext uri="{FF2B5EF4-FFF2-40B4-BE49-F238E27FC236}">
                <a16:creationId xmlns:a16="http://schemas.microsoft.com/office/drawing/2014/main" id="{F9CD16D1-2581-4E21-B9FF-8C7A5204EEAF}"/>
              </a:ext>
            </a:extLst>
          </p:cNvPr>
          <p:cNvSpPr/>
          <p:nvPr/>
        </p:nvSpPr>
        <p:spPr>
          <a:xfrm>
            <a:off x="523137" y="3948910"/>
            <a:ext cx="2013027" cy="1043805"/>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bg1"/>
                </a:solidFill>
              </a:rPr>
              <a:t>XXXX</a:t>
            </a:r>
            <a:endParaRPr lang="ja-JP" altLang="en-US" sz="1400" dirty="0">
              <a:solidFill>
                <a:schemeClr val="bg1"/>
              </a:solidFill>
            </a:endParaRPr>
          </a:p>
        </p:txBody>
      </p:sp>
      <p:sp>
        <p:nvSpPr>
          <p:cNvPr id="16" name="正方形/長方形 15">
            <a:extLst>
              <a:ext uri="{FF2B5EF4-FFF2-40B4-BE49-F238E27FC236}">
                <a16:creationId xmlns:a16="http://schemas.microsoft.com/office/drawing/2014/main" id="{ACAC2FF8-5A17-4B07-8DF7-D315F3DAEDD9}"/>
              </a:ext>
            </a:extLst>
          </p:cNvPr>
          <p:cNvSpPr/>
          <p:nvPr/>
        </p:nvSpPr>
        <p:spPr>
          <a:xfrm>
            <a:off x="2631341" y="3948910"/>
            <a:ext cx="2179857" cy="104380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000" rIns="36000" rtlCol="0" anchor="ctr"/>
          <a:lstStyle/>
          <a:p>
            <a:pPr marL="171450" indent="-126000">
              <a:buFont typeface="Arial" panose="020B0604020202020204" pitchFamily="34" charset="0"/>
              <a:buChar char="•"/>
            </a:pPr>
            <a:r>
              <a:rPr lang="en-US" altLang="ja-JP" sz="1050" dirty="0">
                <a:solidFill>
                  <a:schemeClr val="tx2"/>
                </a:solidFill>
              </a:rPr>
              <a:t>XXXX</a:t>
            </a:r>
          </a:p>
          <a:p>
            <a:pPr marL="171450" indent="-126000">
              <a:buFont typeface="Arial" panose="020B0604020202020204" pitchFamily="34" charset="0"/>
              <a:buChar char="•"/>
            </a:pPr>
            <a:r>
              <a:rPr lang="en-US" altLang="ja-JP" sz="1050" dirty="0">
                <a:solidFill>
                  <a:schemeClr val="tx2"/>
                </a:solidFill>
              </a:rPr>
              <a:t>XXXX</a:t>
            </a:r>
            <a:endParaRPr lang="ja-JP" altLang="en-US" sz="1050" dirty="0">
              <a:solidFill>
                <a:schemeClr val="tx2"/>
              </a:solidFill>
            </a:endParaRPr>
          </a:p>
        </p:txBody>
      </p:sp>
      <p:sp>
        <p:nvSpPr>
          <p:cNvPr id="17" name="正方形/長方形 16">
            <a:extLst>
              <a:ext uri="{FF2B5EF4-FFF2-40B4-BE49-F238E27FC236}">
                <a16:creationId xmlns:a16="http://schemas.microsoft.com/office/drawing/2014/main" id="{926267EE-2F7B-4F46-B675-EC50E0BA5190}"/>
              </a:ext>
            </a:extLst>
          </p:cNvPr>
          <p:cNvSpPr/>
          <p:nvPr/>
        </p:nvSpPr>
        <p:spPr>
          <a:xfrm>
            <a:off x="4919629" y="3948910"/>
            <a:ext cx="2179857" cy="104380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000" rIns="36000" rtlCol="0" anchor="ctr"/>
          <a:lstStyle/>
          <a:p>
            <a:pPr marL="171450" indent="-126000">
              <a:buFont typeface="Arial" panose="020B0604020202020204" pitchFamily="34" charset="0"/>
              <a:buChar char="•"/>
            </a:pPr>
            <a:r>
              <a:rPr lang="en-US" altLang="ja-JP" sz="1050" dirty="0">
                <a:solidFill>
                  <a:schemeClr val="tx2"/>
                </a:solidFill>
              </a:rPr>
              <a:t>XXXX</a:t>
            </a:r>
          </a:p>
          <a:p>
            <a:pPr marL="171450" indent="-126000">
              <a:buFont typeface="Arial" panose="020B0604020202020204" pitchFamily="34" charset="0"/>
              <a:buChar char="•"/>
            </a:pPr>
            <a:r>
              <a:rPr lang="en-US" altLang="ja-JP" sz="1050" dirty="0">
                <a:solidFill>
                  <a:schemeClr val="tx2"/>
                </a:solidFill>
              </a:rPr>
              <a:t>XXXX</a:t>
            </a:r>
            <a:endParaRPr lang="ja-JP" altLang="en-US" sz="1050" dirty="0">
              <a:solidFill>
                <a:schemeClr val="tx2"/>
              </a:solidFill>
            </a:endParaRPr>
          </a:p>
        </p:txBody>
      </p:sp>
      <p:sp>
        <p:nvSpPr>
          <p:cNvPr id="18" name="正方形/長方形 17">
            <a:extLst>
              <a:ext uri="{FF2B5EF4-FFF2-40B4-BE49-F238E27FC236}">
                <a16:creationId xmlns:a16="http://schemas.microsoft.com/office/drawing/2014/main" id="{21D15A8A-35CB-444D-964B-D7927075D56B}"/>
              </a:ext>
            </a:extLst>
          </p:cNvPr>
          <p:cNvSpPr/>
          <p:nvPr/>
        </p:nvSpPr>
        <p:spPr>
          <a:xfrm>
            <a:off x="7207917" y="3948910"/>
            <a:ext cx="2179857" cy="104380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000" rIns="36000" rtlCol="0" anchor="ctr"/>
          <a:lstStyle/>
          <a:p>
            <a:pPr marL="171450" indent="-126000">
              <a:buFont typeface="Arial" panose="020B0604020202020204" pitchFamily="34" charset="0"/>
              <a:buChar char="•"/>
            </a:pPr>
            <a:r>
              <a:rPr lang="en-US" altLang="ja-JP" sz="1050" dirty="0">
                <a:solidFill>
                  <a:schemeClr val="tx2"/>
                </a:solidFill>
              </a:rPr>
              <a:t>XXXX</a:t>
            </a:r>
          </a:p>
          <a:p>
            <a:pPr marL="171450" indent="-126000">
              <a:buFont typeface="Arial" panose="020B0604020202020204" pitchFamily="34" charset="0"/>
              <a:buChar char="•"/>
            </a:pPr>
            <a:r>
              <a:rPr lang="en-US" altLang="ja-JP" sz="1050" dirty="0">
                <a:solidFill>
                  <a:schemeClr val="tx2"/>
                </a:solidFill>
              </a:rPr>
              <a:t>XXXX</a:t>
            </a:r>
            <a:endParaRPr lang="ja-JP" altLang="en-US" sz="1050" dirty="0">
              <a:solidFill>
                <a:schemeClr val="tx2"/>
              </a:solidFill>
            </a:endParaRPr>
          </a:p>
        </p:txBody>
      </p:sp>
      <p:sp>
        <p:nvSpPr>
          <p:cNvPr id="19" name="正方形/長方形 18">
            <a:extLst>
              <a:ext uri="{FF2B5EF4-FFF2-40B4-BE49-F238E27FC236}">
                <a16:creationId xmlns:a16="http://schemas.microsoft.com/office/drawing/2014/main" id="{811DE90E-9314-4314-8494-980340ADDC6F}"/>
              </a:ext>
            </a:extLst>
          </p:cNvPr>
          <p:cNvSpPr/>
          <p:nvPr/>
        </p:nvSpPr>
        <p:spPr>
          <a:xfrm>
            <a:off x="9496205" y="3948910"/>
            <a:ext cx="2179857" cy="104380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000" rIns="36000" rtlCol="0" anchor="ctr"/>
          <a:lstStyle/>
          <a:p>
            <a:pPr marL="171450" indent="-126000">
              <a:buFont typeface="Arial" panose="020B0604020202020204" pitchFamily="34" charset="0"/>
              <a:buChar char="•"/>
            </a:pPr>
            <a:r>
              <a:rPr lang="en-US" altLang="ja-JP" sz="1050" dirty="0">
                <a:solidFill>
                  <a:schemeClr val="tx2"/>
                </a:solidFill>
              </a:rPr>
              <a:t>XXXX</a:t>
            </a:r>
          </a:p>
          <a:p>
            <a:pPr marL="171450" indent="-126000">
              <a:buFont typeface="Arial" panose="020B0604020202020204" pitchFamily="34" charset="0"/>
              <a:buChar char="•"/>
            </a:pPr>
            <a:r>
              <a:rPr lang="en-US" altLang="ja-JP" sz="1050" dirty="0">
                <a:solidFill>
                  <a:schemeClr val="tx2"/>
                </a:solidFill>
              </a:rPr>
              <a:t>XXXX</a:t>
            </a:r>
            <a:endParaRPr lang="ja-JP" altLang="en-US" sz="1050" dirty="0">
              <a:solidFill>
                <a:schemeClr val="tx2"/>
              </a:solidFill>
            </a:endParaRPr>
          </a:p>
        </p:txBody>
      </p:sp>
      <p:sp>
        <p:nvSpPr>
          <p:cNvPr id="20" name="正方形/長方形 19">
            <a:extLst>
              <a:ext uri="{FF2B5EF4-FFF2-40B4-BE49-F238E27FC236}">
                <a16:creationId xmlns:a16="http://schemas.microsoft.com/office/drawing/2014/main" id="{59317F23-201D-4342-A32D-4235B0F2E770}"/>
              </a:ext>
            </a:extLst>
          </p:cNvPr>
          <p:cNvSpPr/>
          <p:nvPr/>
        </p:nvSpPr>
        <p:spPr>
          <a:xfrm>
            <a:off x="523137" y="5085532"/>
            <a:ext cx="2013027" cy="1043805"/>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bg1"/>
                </a:solidFill>
              </a:rPr>
              <a:t>XXXX</a:t>
            </a:r>
            <a:endParaRPr lang="ja-JP" altLang="en-US" sz="1400" dirty="0">
              <a:solidFill>
                <a:schemeClr val="bg1"/>
              </a:solidFill>
            </a:endParaRPr>
          </a:p>
        </p:txBody>
      </p:sp>
      <p:sp>
        <p:nvSpPr>
          <p:cNvPr id="21" name="正方形/長方形 20">
            <a:extLst>
              <a:ext uri="{FF2B5EF4-FFF2-40B4-BE49-F238E27FC236}">
                <a16:creationId xmlns:a16="http://schemas.microsoft.com/office/drawing/2014/main" id="{0BCD3CEE-93A4-498F-B8E5-0D1363D136AB}"/>
              </a:ext>
            </a:extLst>
          </p:cNvPr>
          <p:cNvSpPr/>
          <p:nvPr/>
        </p:nvSpPr>
        <p:spPr>
          <a:xfrm>
            <a:off x="2631341" y="5085532"/>
            <a:ext cx="2179857" cy="104380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45720" rIns="36000" bIns="45720" numCol="1" spcCol="0" rtlCol="0" fromWordArt="0" anchor="ctr" anchorCtr="0" forceAA="0" compatLnSpc="1">
            <a:prstTxWarp prst="textNoShape">
              <a:avLst/>
            </a:prstTxWarp>
            <a:noAutofit/>
          </a:bodyPr>
          <a:lstStyle/>
          <a:p>
            <a:pPr marL="171450" indent="-126000">
              <a:buFont typeface="Arial" panose="020B0604020202020204" pitchFamily="34" charset="0"/>
              <a:buChar char="•"/>
            </a:pPr>
            <a:r>
              <a:rPr lang="en-US" altLang="ja-JP" sz="1050" dirty="0">
                <a:solidFill>
                  <a:schemeClr val="tx2"/>
                </a:solidFill>
              </a:rPr>
              <a:t>XXXX</a:t>
            </a:r>
          </a:p>
          <a:p>
            <a:pPr marL="171450" indent="-126000">
              <a:buFont typeface="Arial" panose="020B0604020202020204" pitchFamily="34" charset="0"/>
              <a:buChar char="•"/>
            </a:pPr>
            <a:r>
              <a:rPr lang="en-US" altLang="ja-JP" sz="1050" dirty="0">
                <a:solidFill>
                  <a:schemeClr val="tx2"/>
                </a:solidFill>
              </a:rPr>
              <a:t>XXXX</a:t>
            </a:r>
            <a:endParaRPr lang="ja-JP" altLang="en-US" sz="1050" dirty="0">
              <a:solidFill>
                <a:schemeClr val="tx2"/>
              </a:solidFill>
            </a:endParaRPr>
          </a:p>
        </p:txBody>
      </p:sp>
      <p:sp>
        <p:nvSpPr>
          <p:cNvPr id="22" name="正方形/長方形 21">
            <a:extLst>
              <a:ext uri="{FF2B5EF4-FFF2-40B4-BE49-F238E27FC236}">
                <a16:creationId xmlns:a16="http://schemas.microsoft.com/office/drawing/2014/main" id="{D19127AD-25E7-472A-97CE-C275550DB6F9}"/>
              </a:ext>
            </a:extLst>
          </p:cNvPr>
          <p:cNvSpPr/>
          <p:nvPr/>
        </p:nvSpPr>
        <p:spPr>
          <a:xfrm>
            <a:off x="4919629" y="5085532"/>
            <a:ext cx="2179857" cy="104380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45720" rIns="36000" bIns="45720" numCol="1" spcCol="0" rtlCol="0" fromWordArt="0" anchor="ctr" anchorCtr="0" forceAA="0" compatLnSpc="1">
            <a:prstTxWarp prst="textNoShape">
              <a:avLst/>
            </a:prstTxWarp>
            <a:noAutofit/>
          </a:bodyPr>
          <a:lstStyle/>
          <a:p>
            <a:pPr marL="171450" indent="-126000">
              <a:buFont typeface="Arial" panose="020B0604020202020204" pitchFamily="34" charset="0"/>
              <a:buChar char="•"/>
            </a:pPr>
            <a:r>
              <a:rPr lang="en-US" altLang="ja-JP" sz="1050" dirty="0">
                <a:solidFill>
                  <a:schemeClr val="tx2"/>
                </a:solidFill>
              </a:rPr>
              <a:t>XXXX</a:t>
            </a:r>
          </a:p>
          <a:p>
            <a:pPr marL="171450" indent="-126000">
              <a:buFont typeface="Arial" panose="020B0604020202020204" pitchFamily="34" charset="0"/>
              <a:buChar char="•"/>
            </a:pPr>
            <a:r>
              <a:rPr lang="en-US" altLang="ja-JP" sz="1050" dirty="0">
                <a:solidFill>
                  <a:schemeClr val="tx2"/>
                </a:solidFill>
              </a:rPr>
              <a:t>XXXX</a:t>
            </a:r>
            <a:endParaRPr lang="ja-JP" altLang="en-US" sz="1050" dirty="0">
              <a:solidFill>
                <a:schemeClr val="tx2"/>
              </a:solidFill>
            </a:endParaRPr>
          </a:p>
        </p:txBody>
      </p:sp>
      <p:sp>
        <p:nvSpPr>
          <p:cNvPr id="23" name="正方形/長方形 22">
            <a:extLst>
              <a:ext uri="{FF2B5EF4-FFF2-40B4-BE49-F238E27FC236}">
                <a16:creationId xmlns:a16="http://schemas.microsoft.com/office/drawing/2014/main" id="{F88E309A-F688-4D46-BB31-5EB5B8736B6B}"/>
              </a:ext>
            </a:extLst>
          </p:cNvPr>
          <p:cNvSpPr/>
          <p:nvPr/>
        </p:nvSpPr>
        <p:spPr>
          <a:xfrm>
            <a:off x="7207917" y="5085532"/>
            <a:ext cx="2179857" cy="104380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45720" rIns="36000" bIns="45720" numCol="1" spcCol="0" rtlCol="0" fromWordArt="0" anchor="ctr" anchorCtr="0" forceAA="0" compatLnSpc="1">
            <a:prstTxWarp prst="textNoShape">
              <a:avLst/>
            </a:prstTxWarp>
            <a:noAutofit/>
          </a:bodyPr>
          <a:lstStyle/>
          <a:p>
            <a:pPr marL="171450" indent="-126000">
              <a:buFont typeface="Arial" panose="020B0604020202020204" pitchFamily="34" charset="0"/>
              <a:buChar char="•"/>
            </a:pPr>
            <a:r>
              <a:rPr lang="en-US" altLang="ja-JP" sz="1050" dirty="0">
                <a:solidFill>
                  <a:schemeClr val="tx2"/>
                </a:solidFill>
              </a:rPr>
              <a:t>XXXX</a:t>
            </a:r>
          </a:p>
          <a:p>
            <a:pPr marL="171450" indent="-126000">
              <a:buFont typeface="Arial" panose="020B0604020202020204" pitchFamily="34" charset="0"/>
              <a:buChar char="•"/>
            </a:pPr>
            <a:r>
              <a:rPr lang="en-US" altLang="ja-JP" sz="1050" dirty="0">
                <a:solidFill>
                  <a:schemeClr val="tx2"/>
                </a:solidFill>
              </a:rPr>
              <a:t>XXXX</a:t>
            </a:r>
            <a:endParaRPr lang="ja-JP" altLang="en-US" sz="1050" dirty="0">
              <a:solidFill>
                <a:schemeClr val="tx2"/>
              </a:solidFill>
            </a:endParaRPr>
          </a:p>
        </p:txBody>
      </p:sp>
      <p:sp>
        <p:nvSpPr>
          <p:cNvPr id="24" name="正方形/長方形 23">
            <a:extLst>
              <a:ext uri="{FF2B5EF4-FFF2-40B4-BE49-F238E27FC236}">
                <a16:creationId xmlns:a16="http://schemas.microsoft.com/office/drawing/2014/main" id="{8EC8FCA2-ABBA-4053-8B7F-8159528828EA}"/>
              </a:ext>
            </a:extLst>
          </p:cNvPr>
          <p:cNvSpPr/>
          <p:nvPr/>
        </p:nvSpPr>
        <p:spPr>
          <a:xfrm>
            <a:off x="9496205" y="5085532"/>
            <a:ext cx="2179857" cy="104380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45720" rIns="36000" bIns="45720" numCol="1" spcCol="0" rtlCol="0" fromWordArt="0" anchor="ctr" anchorCtr="0" forceAA="0" compatLnSpc="1">
            <a:prstTxWarp prst="textNoShape">
              <a:avLst/>
            </a:prstTxWarp>
            <a:noAutofit/>
          </a:bodyPr>
          <a:lstStyle/>
          <a:p>
            <a:pPr marL="171450" indent="-126000">
              <a:buFont typeface="Arial" panose="020B0604020202020204" pitchFamily="34" charset="0"/>
              <a:buChar char="•"/>
            </a:pPr>
            <a:r>
              <a:rPr lang="en-US" altLang="ja-JP" sz="1050" dirty="0">
                <a:solidFill>
                  <a:schemeClr val="tx2"/>
                </a:solidFill>
              </a:rPr>
              <a:t>XXXX</a:t>
            </a:r>
          </a:p>
          <a:p>
            <a:pPr marL="171450" indent="-126000">
              <a:buFont typeface="Arial" panose="020B0604020202020204" pitchFamily="34" charset="0"/>
              <a:buChar char="•"/>
            </a:pPr>
            <a:r>
              <a:rPr lang="en-US" altLang="ja-JP" sz="1050" dirty="0">
                <a:solidFill>
                  <a:schemeClr val="tx2"/>
                </a:solidFill>
              </a:rPr>
              <a:t>XXXX</a:t>
            </a:r>
            <a:endParaRPr lang="ja-JP" altLang="en-US" sz="1050" dirty="0">
              <a:solidFill>
                <a:schemeClr val="tx2"/>
              </a:solidFill>
            </a:endParaRPr>
          </a:p>
        </p:txBody>
      </p:sp>
      <p:sp>
        <p:nvSpPr>
          <p:cNvPr id="25" name="正方形/長方形 24">
            <a:extLst>
              <a:ext uri="{FF2B5EF4-FFF2-40B4-BE49-F238E27FC236}">
                <a16:creationId xmlns:a16="http://schemas.microsoft.com/office/drawing/2014/main" id="{4B280DDF-D429-474F-A09E-DA1C99120CBD}"/>
              </a:ext>
            </a:extLst>
          </p:cNvPr>
          <p:cNvSpPr/>
          <p:nvPr/>
        </p:nvSpPr>
        <p:spPr>
          <a:xfrm>
            <a:off x="2631341" y="1989138"/>
            <a:ext cx="2179857" cy="730335"/>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schemeClr val="bg1"/>
                </a:solidFill>
              </a:rPr>
              <a:t>XXXXXXXX</a:t>
            </a:r>
            <a:endParaRPr lang="ja-JP" altLang="en-US" sz="1400" dirty="0">
              <a:solidFill>
                <a:schemeClr val="bg1"/>
              </a:solidFill>
            </a:endParaRPr>
          </a:p>
        </p:txBody>
      </p:sp>
      <p:sp>
        <p:nvSpPr>
          <p:cNvPr id="26" name="正方形/長方形 25">
            <a:extLst>
              <a:ext uri="{FF2B5EF4-FFF2-40B4-BE49-F238E27FC236}">
                <a16:creationId xmlns:a16="http://schemas.microsoft.com/office/drawing/2014/main" id="{0FDBDE5C-B001-4A61-A07F-8DC41CD9B6A0}"/>
              </a:ext>
            </a:extLst>
          </p:cNvPr>
          <p:cNvSpPr/>
          <p:nvPr/>
        </p:nvSpPr>
        <p:spPr>
          <a:xfrm>
            <a:off x="4919629" y="1989138"/>
            <a:ext cx="2179857" cy="730335"/>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schemeClr val="bg1"/>
                </a:solidFill>
              </a:rPr>
              <a:t>XXXXXXXX</a:t>
            </a:r>
            <a:endParaRPr lang="ja-JP" altLang="en-US" sz="1400" dirty="0">
              <a:solidFill>
                <a:schemeClr val="bg1"/>
              </a:solidFill>
            </a:endParaRPr>
          </a:p>
        </p:txBody>
      </p:sp>
      <p:sp>
        <p:nvSpPr>
          <p:cNvPr id="27" name="正方形/長方形 26">
            <a:extLst>
              <a:ext uri="{FF2B5EF4-FFF2-40B4-BE49-F238E27FC236}">
                <a16:creationId xmlns:a16="http://schemas.microsoft.com/office/drawing/2014/main" id="{4D79ACC8-B556-42B5-8AEB-C395D8E9D6BA}"/>
              </a:ext>
            </a:extLst>
          </p:cNvPr>
          <p:cNvSpPr/>
          <p:nvPr/>
        </p:nvSpPr>
        <p:spPr>
          <a:xfrm>
            <a:off x="7207917" y="1989138"/>
            <a:ext cx="2179857" cy="730335"/>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schemeClr val="bg1"/>
                </a:solidFill>
              </a:rPr>
              <a:t>XXXXXXXX</a:t>
            </a:r>
            <a:endParaRPr lang="ja-JP" altLang="en-US" sz="1400" dirty="0">
              <a:solidFill>
                <a:schemeClr val="bg1"/>
              </a:solidFill>
            </a:endParaRPr>
          </a:p>
        </p:txBody>
      </p:sp>
      <p:sp>
        <p:nvSpPr>
          <p:cNvPr id="28" name="正方形/長方形 27">
            <a:extLst>
              <a:ext uri="{FF2B5EF4-FFF2-40B4-BE49-F238E27FC236}">
                <a16:creationId xmlns:a16="http://schemas.microsoft.com/office/drawing/2014/main" id="{E22CA348-9B02-4A3D-89E3-EEC0D1E23F1A}"/>
              </a:ext>
            </a:extLst>
          </p:cNvPr>
          <p:cNvSpPr/>
          <p:nvPr/>
        </p:nvSpPr>
        <p:spPr>
          <a:xfrm>
            <a:off x="9496205" y="1989138"/>
            <a:ext cx="2179857" cy="730335"/>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schemeClr val="bg1"/>
                </a:solidFill>
              </a:rPr>
              <a:t>XXXXXXXX</a:t>
            </a:r>
            <a:endParaRPr lang="ja-JP" altLang="en-US" sz="1400" dirty="0">
              <a:solidFill>
                <a:schemeClr val="bg1"/>
              </a:solidFill>
            </a:endParaRPr>
          </a:p>
        </p:txBody>
      </p:sp>
    </p:spTree>
    <p:extLst>
      <p:ext uri="{BB962C8B-B14F-4D97-AF65-F5344CB8AC3E}">
        <p14:creationId xmlns:p14="http://schemas.microsoft.com/office/powerpoint/2010/main" val="388737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8E2A05B0-F99C-40B9-9CA7-50FD5DBF15C3}"/>
              </a:ext>
            </a:extLst>
          </p:cNvPr>
          <p:cNvSpPr>
            <a:spLocks noGrp="1"/>
          </p:cNvSpPr>
          <p:nvPr>
            <p:ph type="ctrTitle"/>
          </p:nvPr>
        </p:nvSpPr>
        <p:spPr/>
        <p:txBody>
          <a:bodyPr/>
          <a:lstStyle/>
          <a:p>
            <a:r>
              <a:rPr lang="ja-JP" altLang="en-US" dirty="0"/>
              <a:t>表</a:t>
            </a:r>
          </a:p>
        </p:txBody>
      </p:sp>
      <p:sp>
        <p:nvSpPr>
          <p:cNvPr id="8" name="字幕 7">
            <a:extLst>
              <a:ext uri="{FF2B5EF4-FFF2-40B4-BE49-F238E27FC236}">
                <a16:creationId xmlns:a16="http://schemas.microsoft.com/office/drawing/2014/main" id="{EF5B45D5-7EF4-4307-8BC1-25E7EDE292F2}"/>
              </a:ext>
            </a:extLst>
          </p:cNvPr>
          <p:cNvSpPr>
            <a:spLocks noGrp="1"/>
          </p:cNvSpPr>
          <p:nvPr>
            <p:ph type="subTitle" idx="1"/>
          </p:nvPr>
        </p:nvSpPr>
        <p:spPr/>
        <p:txBody>
          <a:bodyPr/>
          <a:lstStyle/>
          <a:p>
            <a:r>
              <a:rPr lang="ja-JP" altLang="en-US" dirty="0"/>
              <a:t>情報をタテヨコのセルに分けて整理する際に使用します。</a:t>
            </a:r>
            <a:endParaRPr lang="en-US" altLang="ja-JP" dirty="0"/>
          </a:p>
        </p:txBody>
      </p:sp>
      <p:sp>
        <p:nvSpPr>
          <p:cNvPr id="2" name="スライド番号プレースホルダー 1">
            <a:extLst>
              <a:ext uri="{FF2B5EF4-FFF2-40B4-BE49-F238E27FC236}">
                <a16:creationId xmlns:a16="http://schemas.microsoft.com/office/drawing/2014/main" id="{272308D7-D6BD-4C7F-B6D9-83857F692A44}"/>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24</a:t>
            </a:fld>
            <a:endParaRPr lang="ja-JP" altLang="en-US" dirty="0"/>
          </a:p>
        </p:txBody>
      </p:sp>
      <p:sp>
        <p:nvSpPr>
          <p:cNvPr id="9" name="テキスト プレースホルダー 8">
            <a:extLst>
              <a:ext uri="{FF2B5EF4-FFF2-40B4-BE49-F238E27FC236}">
                <a16:creationId xmlns:a16="http://schemas.microsoft.com/office/drawing/2014/main" id="{F4AD70B1-0492-455D-850E-85EB04FED3FB}"/>
              </a:ext>
            </a:extLst>
          </p:cNvPr>
          <p:cNvSpPr>
            <a:spLocks noGrp="1"/>
          </p:cNvSpPr>
          <p:nvPr>
            <p:ph type="body" sz="quarter" idx="13"/>
          </p:nvPr>
        </p:nvSpPr>
        <p:spPr/>
        <p:txBody>
          <a:bodyPr/>
          <a:lstStyle/>
          <a:p>
            <a:endParaRPr lang="ja-JP" altLang="en-US"/>
          </a:p>
        </p:txBody>
      </p:sp>
      <p:graphicFrame>
        <p:nvGraphicFramePr>
          <p:cNvPr id="6" name="表 5">
            <a:extLst>
              <a:ext uri="{FF2B5EF4-FFF2-40B4-BE49-F238E27FC236}">
                <a16:creationId xmlns:a16="http://schemas.microsoft.com/office/drawing/2014/main" id="{4E874CB7-5EC5-459F-83FA-95F25DA52B4D}"/>
              </a:ext>
            </a:extLst>
          </p:cNvPr>
          <p:cNvGraphicFramePr>
            <a:graphicFrameLocks noGrp="1"/>
          </p:cNvGraphicFramePr>
          <p:nvPr>
            <p:extLst>
              <p:ext uri="{D42A27DB-BD31-4B8C-83A1-F6EECF244321}">
                <p14:modId xmlns:p14="http://schemas.microsoft.com/office/powerpoint/2010/main" val="436427513"/>
              </p:ext>
            </p:extLst>
          </p:nvPr>
        </p:nvGraphicFramePr>
        <p:xfrm>
          <a:off x="515938" y="1989138"/>
          <a:ext cx="11160125" cy="4140198"/>
        </p:xfrm>
        <a:graphic>
          <a:graphicData uri="http://schemas.openxmlformats.org/drawingml/2006/table">
            <a:tbl>
              <a:tblPr firstRow="1" bandRow="1">
                <a:tableStyleId>{72833802-FEF1-4C79-8D5D-14CF1EAF98D9}</a:tableStyleId>
              </a:tblPr>
              <a:tblGrid>
                <a:gridCol w="546100">
                  <a:extLst>
                    <a:ext uri="{9D8B030D-6E8A-4147-A177-3AD203B41FA5}">
                      <a16:colId xmlns:a16="http://schemas.microsoft.com/office/drawing/2014/main" val="1276220681"/>
                    </a:ext>
                  </a:extLst>
                </a:gridCol>
                <a:gridCol w="5167795">
                  <a:extLst>
                    <a:ext uri="{9D8B030D-6E8A-4147-A177-3AD203B41FA5}">
                      <a16:colId xmlns:a16="http://schemas.microsoft.com/office/drawing/2014/main" val="3817888277"/>
                    </a:ext>
                  </a:extLst>
                </a:gridCol>
                <a:gridCol w="5446230">
                  <a:extLst>
                    <a:ext uri="{9D8B030D-6E8A-4147-A177-3AD203B41FA5}">
                      <a16:colId xmlns:a16="http://schemas.microsoft.com/office/drawing/2014/main" val="1040576399"/>
                    </a:ext>
                  </a:extLst>
                </a:gridCol>
              </a:tblGrid>
              <a:tr h="690033">
                <a:tc>
                  <a:txBody>
                    <a:bodyPr/>
                    <a:lstStyle/>
                    <a:p>
                      <a:pPr marL="0" lvl="1" indent="0" algn="ctr" defTabSz="844104" rtl="0" eaLnBrk="1" latinLnBrk="0" hangingPunct="1">
                        <a:lnSpc>
                          <a:spcPct val="100000"/>
                        </a:lnSpc>
                      </a:pPr>
                      <a:r>
                        <a:rPr kumimoji="1" lang="en-US" altLang="ja-JP" sz="1400" b="1" kern="1200" dirty="0">
                          <a:solidFill>
                            <a:schemeClr val="bg1"/>
                          </a:solidFill>
                        </a:rPr>
                        <a:t>No.</a:t>
                      </a:r>
                      <a:endParaRPr kumimoji="1" lang="ja-JP" altLang="en-US" sz="1400" b="1" kern="1200" dirty="0">
                        <a:solidFill>
                          <a:schemeClr val="bg1"/>
                        </a:solidFill>
                        <a:latin typeface="+mn-lt"/>
                        <a:ea typeface="+mn-ea"/>
                        <a:cs typeface="+mn-cs"/>
                      </a:endParaRPr>
                    </a:p>
                  </a:txBody>
                  <a:tcPr anchor="ctr">
                    <a:solidFill>
                      <a:srgbClr val="071166"/>
                    </a:solidFill>
                  </a:tcPr>
                </a:tc>
                <a:tc>
                  <a:txBody>
                    <a:bodyPr/>
                    <a:lstStyle/>
                    <a:p>
                      <a:pPr marL="0" lvl="1" indent="0" algn="l" defTabSz="844104" rtl="0" eaLnBrk="1" latinLnBrk="0" hangingPunct="1">
                        <a:lnSpc>
                          <a:spcPct val="100000"/>
                        </a:lnSpc>
                      </a:pPr>
                      <a:r>
                        <a:rPr kumimoji="1" lang="en-US" altLang="ja-JP" sz="1600" b="1" kern="1200" dirty="0">
                          <a:solidFill>
                            <a:schemeClr val="bg1"/>
                          </a:solidFill>
                        </a:rPr>
                        <a:t>XXXXX</a:t>
                      </a:r>
                      <a:endParaRPr kumimoji="1" lang="ja-JP" altLang="en-US" sz="1600" b="1" kern="1200" dirty="0">
                        <a:solidFill>
                          <a:schemeClr val="bg1"/>
                        </a:solidFill>
                        <a:latin typeface="+mn-lt"/>
                        <a:ea typeface="+mn-ea"/>
                        <a:cs typeface="+mn-cs"/>
                      </a:endParaRPr>
                    </a:p>
                  </a:txBody>
                  <a:tcPr anchor="ctr">
                    <a:solidFill>
                      <a:srgbClr val="071166"/>
                    </a:solidFill>
                  </a:tcPr>
                </a:tc>
                <a:tc>
                  <a:txBody>
                    <a:bodyPr/>
                    <a:lstStyle/>
                    <a:p>
                      <a:pPr marL="0" lvl="1" indent="0" algn="l" defTabSz="844104" rtl="0" eaLnBrk="1" latinLnBrk="0" hangingPunct="1">
                        <a:lnSpc>
                          <a:spcPct val="100000"/>
                        </a:lnSpc>
                      </a:pPr>
                      <a:r>
                        <a:rPr kumimoji="1" lang="en-US" altLang="ja-JP" sz="1600" b="1" kern="1200" dirty="0">
                          <a:solidFill>
                            <a:schemeClr val="bg1"/>
                          </a:solidFill>
                        </a:rPr>
                        <a:t>XXXXX</a:t>
                      </a:r>
                      <a:endParaRPr kumimoji="1" lang="ja-JP" altLang="en-US" sz="1600" b="1" kern="1200" dirty="0">
                        <a:solidFill>
                          <a:schemeClr val="bg1"/>
                        </a:solidFill>
                        <a:latin typeface="+mn-lt"/>
                        <a:ea typeface="+mn-ea"/>
                        <a:cs typeface="+mn-cs"/>
                      </a:endParaRPr>
                    </a:p>
                  </a:txBody>
                  <a:tcPr anchor="ctr">
                    <a:solidFill>
                      <a:srgbClr val="071166"/>
                    </a:solidFill>
                  </a:tcPr>
                </a:tc>
                <a:extLst>
                  <a:ext uri="{0D108BD9-81ED-4DB2-BD59-A6C34878D82A}">
                    <a16:rowId xmlns:a16="http://schemas.microsoft.com/office/drawing/2014/main" val="2281309742"/>
                  </a:ext>
                </a:extLst>
              </a:tr>
              <a:tr h="690033">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en-US" altLang="ja-JP" sz="1400" b="1" kern="1200" dirty="0">
                          <a:solidFill>
                            <a:schemeClr val="tx1"/>
                          </a:solidFill>
                        </a:rPr>
                        <a:t>1</a:t>
                      </a:r>
                      <a:endParaRPr kumimoji="1" lang="ja-JP" altLang="en-US" sz="1400" b="1" kern="1200" dirty="0">
                        <a:solidFill>
                          <a:schemeClr val="tx1"/>
                        </a:solidFill>
                        <a:latin typeface="+mn-lt"/>
                        <a:ea typeface="+mn-ea"/>
                        <a:cs typeface="+mn-cs"/>
                      </a:endParaRPr>
                    </a:p>
                  </a:txBody>
                  <a:tcPr anchor="ctr"/>
                </a:tc>
                <a:tc>
                  <a:txBody>
                    <a:bodyPr/>
                    <a:lstStyle/>
                    <a:p>
                      <a:pPr marL="0" marR="0" lvl="1" indent="0" algn="l" defTabSz="844104" rtl="0" eaLnBrk="1" fontAlgn="auto" latinLnBrk="0" hangingPunct="1">
                        <a:lnSpc>
                          <a:spcPct val="100000"/>
                        </a:lnSpc>
                        <a:spcBef>
                          <a:spcPts val="0"/>
                        </a:spcBef>
                        <a:spcAft>
                          <a:spcPts val="0"/>
                        </a:spcAft>
                        <a:buClrTx/>
                        <a:buSzTx/>
                        <a:buFontTx/>
                        <a:buNone/>
                        <a:tabLst/>
                        <a:defRPr/>
                      </a:pPr>
                      <a:r>
                        <a:rPr kumimoji="1" lang="en-US" altLang="ja-JP" sz="1600" b="1" u="none" strike="noStrike" kern="1200" cap="none" spc="0" normalizeH="0" baseline="0" noProof="0" dirty="0">
                          <a:ln>
                            <a:noFill/>
                          </a:ln>
                          <a:solidFill>
                            <a:schemeClr val="tx1"/>
                          </a:solidFill>
                          <a:effectLst/>
                          <a:uLnTx/>
                          <a:uFillTx/>
                        </a:rPr>
                        <a:t>XXXXX</a:t>
                      </a:r>
                      <a:endParaRPr kumimoji="1" lang="ja-JP" altLang="en-US" sz="1600" b="1" i="0" u="none" strike="noStrike" kern="1200" cap="none" spc="0" normalizeH="0" baseline="0" noProof="0" dirty="0">
                        <a:ln>
                          <a:noFill/>
                        </a:ln>
                        <a:solidFill>
                          <a:schemeClr val="tx1"/>
                        </a:solidFill>
                        <a:effectLst/>
                        <a:uLnTx/>
                        <a:uFillTx/>
                        <a:latin typeface="メイリオ"/>
                        <a:ea typeface="メイリオ"/>
                        <a:cs typeface="+mn-cs"/>
                      </a:endParaRPr>
                    </a:p>
                  </a:txBody>
                  <a:tcPr anchor="ctr"/>
                </a:tc>
                <a:tc>
                  <a:txBody>
                    <a:bodyPr/>
                    <a:lstStyle/>
                    <a:p>
                      <a:pPr marL="171450" marR="0" lvl="0" indent="-171450" algn="l" defTabSz="844104"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1" lang="en-US" altLang="ja-JP" sz="1200" b="0" u="none" strike="noStrike" kern="1200" cap="none" spc="0" normalizeH="0" baseline="0" noProof="0" dirty="0">
                          <a:ln>
                            <a:noFill/>
                          </a:ln>
                          <a:solidFill>
                            <a:schemeClr val="tx1"/>
                          </a:solidFill>
                          <a:effectLst/>
                          <a:uLnTx/>
                          <a:uFillTx/>
                        </a:rPr>
                        <a:t>XXXXXXXXXXXXXXXXXXXXX</a:t>
                      </a:r>
                    </a:p>
                    <a:p>
                      <a:pPr marL="171450" marR="0" lvl="0" indent="-171450" algn="l" defTabSz="844104"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1" lang="en-US" altLang="ja-JP" sz="1200" b="0" u="none" strike="noStrike" kern="1200" cap="none" spc="0" normalizeH="0" baseline="0" noProof="0" dirty="0">
                          <a:ln>
                            <a:noFill/>
                          </a:ln>
                          <a:solidFill>
                            <a:schemeClr val="tx1"/>
                          </a:solidFill>
                          <a:effectLst/>
                          <a:uLnTx/>
                          <a:uFillTx/>
                        </a:rPr>
                        <a:t>XXXXXXXXXXXXXXXXXXXXX</a:t>
                      </a:r>
                      <a:endParaRPr kumimoji="1" lang="ja-JP" altLang="en-US" sz="1200" b="0" i="0" u="none" strike="noStrike" kern="1200" cap="none" spc="0" normalizeH="0" baseline="0" noProof="0" dirty="0">
                        <a:ln>
                          <a:noFill/>
                        </a:ln>
                        <a:solidFill>
                          <a:schemeClr val="tx1"/>
                        </a:solidFill>
                        <a:effectLst/>
                        <a:uLnTx/>
                        <a:uFillTx/>
                        <a:latin typeface="游ゴシック"/>
                        <a:ea typeface="游ゴシック"/>
                        <a:cs typeface="+mn-cs"/>
                      </a:endParaRPr>
                    </a:p>
                  </a:txBody>
                  <a:tcPr anchor="ctr"/>
                </a:tc>
                <a:extLst>
                  <a:ext uri="{0D108BD9-81ED-4DB2-BD59-A6C34878D82A}">
                    <a16:rowId xmlns:a16="http://schemas.microsoft.com/office/drawing/2014/main" val="3153179935"/>
                  </a:ext>
                </a:extLst>
              </a:tr>
              <a:tr h="690033">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en-US" altLang="ja-JP" sz="1400" b="1" kern="1200" dirty="0">
                          <a:solidFill>
                            <a:schemeClr val="tx1"/>
                          </a:solidFill>
                        </a:rPr>
                        <a:t>2</a:t>
                      </a:r>
                      <a:endParaRPr kumimoji="1" lang="ja-JP" altLang="en-US" sz="1400" b="1" kern="1200" dirty="0">
                        <a:solidFill>
                          <a:schemeClr val="tx1"/>
                        </a:solidFill>
                        <a:latin typeface="+mn-lt"/>
                        <a:ea typeface="+mn-ea"/>
                        <a:cs typeface="+mn-cs"/>
                      </a:endParaRPr>
                    </a:p>
                  </a:txBody>
                  <a:tcPr anchor="ctr"/>
                </a:tc>
                <a:tc>
                  <a:txBody>
                    <a:bodyPr/>
                    <a:lstStyle/>
                    <a:p>
                      <a:pPr marL="0" marR="0" lvl="1" indent="0" algn="l" defTabSz="844104" rtl="0" eaLnBrk="1" fontAlgn="auto" latinLnBrk="0" hangingPunct="1">
                        <a:lnSpc>
                          <a:spcPct val="100000"/>
                        </a:lnSpc>
                        <a:spcBef>
                          <a:spcPts val="0"/>
                        </a:spcBef>
                        <a:spcAft>
                          <a:spcPts val="0"/>
                        </a:spcAft>
                        <a:buClrTx/>
                        <a:buSzTx/>
                        <a:buFontTx/>
                        <a:buNone/>
                        <a:tabLst/>
                        <a:defRPr/>
                      </a:pPr>
                      <a:r>
                        <a:rPr kumimoji="1" lang="en-US" altLang="ja-JP" sz="1600" b="1" u="none" strike="noStrike" kern="1200" cap="none" spc="0" normalizeH="0" baseline="0" noProof="0">
                          <a:ln>
                            <a:noFill/>
                          </a:ln>
                          <a:solidFill>
                            <a:schemeClr val="tx1"/>
                          </a:solidFill>
                          <a:effectLst/>
                          <a:uLnTx/>
                          <a:uFillTx/>
                        </a:rPr>
                        <a:t>XXXXX</a:t>
                      </a:r>
                      <a:endParaRPr kumimoji="1" lang="ja-JP" altLang="en-US" sz="1600" b="1" i="0" u="none" strike="noStrike" kern="1200" cap="none" spc="0" normalizeH="0" baseline="0" noProof="0" dirty="0">
                        <a:ln>
                          <a:noFill/>
                        </a:ln>
                        <a:solidFill>
                          <a:schemeClr val="tx1"/>
                        </a:solidFill>
                        <a:effectLst/>
                        <a:uLnTx/>
                        <a:uFillTx/>
                        <a:latin typeface="メイリオ"/>
                        <a:ea typeface="メイリオ"/>
                        <a:cs typeface="+mn-cs"/>
                      </a:endParaRPr>
                    </a:p>
                  </a:txBody>
                  <a:tcPr anchor="ctr"/>
                </a:tc>
                <a:tc>
                  <a:txBody>
                    <a:bodyPr/>
                    <a:lstStyle/>
                    <a:p>
                      <a:pPr marL="171450" marR="0" lvl="0" indent="-171450" algn="l" defTabSz="844104"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1" lang="en-US" altLang="ja-JP" sz="1200" b="0" u="none" strike="noStrike" kern="1200" cap="none" spc="0" normalizeH="0" baseline="0" noProof="0">
                          <a:ln>
                            <a:noFill/>
                          </a:ln>
                          <a:solidFill>
                            <a:schemeClr val="tx1"/>
                          </a:solidFill>
                          <a:effectLst/>
                          <a:uLnTx/>
                          <a:uFillTx/>
                        </a:rPr>
                        <a:t>XXXXXXXXXXXXXXXXXXXXX</a:t>
                      </a:r>
                    </a:p>
                    <a:p>
                      <a:pPr marL="171450" marR="0" lvl="0" indent="-171450" algn="l" defTabSz="844104"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1" lang="en-US" altLang="ja-JP" sz="1200" b="0" u="none" strike="noStrike" kern="1200" cap="none" spc="0" normalizeH="0" baseline="0" noProof="0">
                          <a:ln>
                            <a:noFill/>
                          </a:ln>
                          <a:solidFill>
                            <a:schemeClr val="tx1"/>
                          </a:solidFill>
                          <a:effectLst/>
                          <a:uLnTx/>
                          <a:uFillTx/>
                        </a:rPr>
                        <a:t>XXXXXXXXXXXXXXXXXXXXX</a:t>
                      </a:r>
                      <a:endParaRPr kumimoji="1" lang="ja-JP" altLang="en-US" sz="1200" b="0" i="0" u="none" strike="noStrike" kern="1200" cap="none" spc="0" normalizeH="0" baseline="0" noProof="0" dirty="0">
                        <a:ln>
                          <a:noFill/>
                        </a:ln>
                        <a:solidFill>
                          <a:schemeClr val="tx1"/>
                        </a:solidFill>
                        <a:effectLst/>
                        <a:uLnTx/>
                        <a:uFillTx/>
                        <a:latin typeface="游ゴシック"/>
                        <a:ea typeface="游ゴシック"/>
                        <a:cs typeface="+mn-cs"/>
                      </a:endParaRPr>
                    </a:p>
                  </a:txBody>
                  <a:tcPr anchor="ctr"/>
                </a:tc>
                <a:extLst>
                  <a:ext uri="{0D108BD9-81ED-4DB2-BD59-A6C34878D82A}">
                    <a16:rowId xmlns:a16="http://schemas.microsoft.com/office/drawing/2014/main" val="1371045727"/>
                  </a:ext>
                </a:extLst>
              </a:tr>
              <a:tr h="690033">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en-US" altLang="ja-JP" sz="1400" b="1" kern="1200" dirty="0">
                          <a:solidFill>
                            <a:schemeClr val="tx1"/>
                          </a:solidFill>
                        </a:rPr>
                        <a:t>3</a:t>
                      </a:r>
                      <a:endParaRPr kumimoji="1" lang="ja-JP" altLang="en-US" sz="1400" b="1" kern="1200" dirty="0">
                        <a:solidFill>
                          <a:schemeClr val="tx1"/>
                        </a:solidFill>
                        <a:latin typeface="+mn-lt"/>
                        <a:ea typeface="+mn-ea"/>
                        <a:cs typeface="+mn-cs"/>
                      </a:endParaRPr>
                    </a:p>
                  </a:txBody>
                  <a:tcPr anchor="ctr"/>
                </a:tc>
                <a:tc>
                  <a:txBody>
                    <a:bodyPr/>
                    <a:lstStyle/>
                    <a:p>
                      <a:pPr marL="0" marR="0" lvl="1" indent="0" algn="l" defTabSz="844104" rtl="0" eaLnBrk="1" fontAlgn="auto" latinLnBrk="0" hangingPunct="1">
                        <a:lnSpc>
                          <a:spcPct val="100000"/>
                        </a:lnSpc>
                        <a:spcBef>
                          <a:spcPts val="0"/>
                        </a:spcBef>
                        <a:spcAft>
                          <a:spcPts val="0"/>
                        </a:spcAft>
                        <a:buClrTx/>
                        <a:buSzTx/>
                        <a:buFontTx/>
                        <a:buNone/>
                        <a:tabLst/>
                        <a:defRPr/>
                      </a:pPr>
                      <a:r>
                        <a:rPr kumimoji="1" lang="en-US" altLang="ja-JP" sz="1600" b="1" u="none" strike="noStrike" kern="1200" cap="none" spc="0" normalizeH="0" baseline="0" noProof="0">
                          <a:ln>
                            <a:noFill/>
                          </a:ln>
                          <a:solidFill>
                            <a:schemeClr val="tx1"/>
                          </a:solidFill>
                          <a:effectLst/>
                          <a:uLnTx/>
                          <a:uFillTx/>
                        </a:rPr>
                        <a:t>XXXXX</a:t>
                      </a:r>
                      <a:endParaRPr kumimoji="1" lang="ja-JP" altLang="en-US" sz="1600" b="1" i="0" u="none" strike="noStrike" kern="1200" cap="none" spc="0" normalizeH="0" baseline="0" noProof="0" dirty="0">
                        <a:ln>
                          <a:noFill/>
                        </a:ln>
                        <a:solidFill>
                          <a:schemeClr val="tx1"/>
                        </a:solidFill>
                        <a:effectLst/>
                        <a:uLnTx/>
                        <a:uFillTx/>
                        <a:latin typeface="メイリオ"/>
                        <a:ea typeface="メイリオ"/>
                        <a:cs typeface="+mn-cs"/>
                      </a:endParaRPr>
                    </a:p>
                  </a:txBody>
                  <a:tcPr anchor="ctr"/>
                </a:tc>
                <a:tc>
                  <a:txBody>
                    <a:bodyPr/>
                    <a:lstStyle/>
                    <a:p>
                      <a:pPr marL="171450" marR="0" lvl="0" indent="-171450" algn="l" defTabSz="844104"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1" lang="en-US" altLang="ja-JP" sz="1200" b="0" u="none" strike="noStrike" kern="1200" cap="none" spc="0" normalizeH="0" baseline="0" noProof="0">
                          <a:ln>
                            <a:noFill/>
                          </a:ln>
                          <a:solidFill>
                            <a:schemeClr val="tx1"/>
                          </a:solidFill>
                          <a:effectLst/>
                          <a:uLnTx/>
                          <a:uFillTx/>
                        </a:rPr>
                        <a:t>XXXXXXXXXXXXXXXXXXXXX</a:t>
                      </a:r>
                    </a:p>
                    <a:p>
                      <a:pPr marL="171450" marR="0" lvl="0" indent="-171450" algn="l" defTabSz="844104"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1" lang="en-US" altLang="ja-JP" sz="1200" b="0" u="none" strike="noStrike" kern="1200" cap="none" spc="0" normalizeH="0" baseline="0" noProof="0">
                          <a:ln>
                            <a:noFill/>
                          </a:ln>
                          <a:solidFill>
                            <a:schemeClr val="tx1"/>
                          </a:solidFill>
                          <a:effectLst/>
                          <a:uLnTx/>
                          <a:uFillTx/>
                        </a:rPr>
                        <a:t>XXXXXXXXXXXXXXXXXXXXX</a:t>
                      </a:r>
                      <a:endParaRPr kumimoji="1" lang="ja-JP" altLang="en-US" sz="1200" b="0" i="0" u="none" strike="noStrike" kern="1200" cap="none" spc="0" normalizeH="0" baseline="0" noProof="0" dirty="0">
                        <a:ln>
                          <a:noFill/>
                        </a:ln>
                        <a:solidFill>
                          <a:schemeClr val="tx1"/>
                        </a:solidFill>
                        <a:effectLst/>
                        <a:uLnTx/>
                        <a:uFillTx/>
                        <a:latin typeface="游ゴシック"/>
                        <a:ea typeface="游ゴシック"/>
                        <a:cs typeface="+mn-cs"/>
                      </a:endParaRPr>
                    </a:p>
                  </a:txBody>
                  <a:tcPr anchor="ctr"/>
                </a:tc>
                <a:extLst>
                  <a:ext uri="{0D108BD9-81ED-4DB2-BD59-A6C34878D82A}">
                    <a16:rowId xmlns:a16="http://schemas.microsoft.com/office/drawing/2014/main" val="3931767474"/>
                  </a:ext>
                </a:extLst>
              </a:tr>
              <a:tr h="690033">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en-US" altLang="ja-JP" sz="1400" b="1" kern="1200" dirty="0">
                          <a:solidFill>
                            <a:schemeClr val="tx1"/>
                          </a:solidFill>
                        </a:rPr>
                        <a:t>4</a:t>
                      </a:r>
                      <a:endParaRPr kumimoji="1" lang="ja-JP" altLang="en-US" sz="1400" b="1" kern="1200" dirty="0">
                        <a:solidFill>
                          <a:schemeClr val="tx1"/>
                        </a:solidFill>
                        <a:latin typeface="+mn-lt"/>
                        <a:ea typeface="+mn-ea"/>
                        <a:cs typeface="+mn-cs"/>
                      </a:endParaRPr>
                    </a:p>
                  </a:txBody>
                  <a:tcPr anchor="ctr"/>
                </a:tc>
                <a:tc>
                  <a:txBody>
                    <a:bodyPr/>
                    <a:lstStyle/>
                    <a:p>
                      <a:pPr marL="0" marR="0" lvl="1" indent="0" algn="l" defTabSz="844104" rtl="0" eaLnBrk="1" fontAlgn="auto" latinLnBrk="0" hangingPunct="1">
                        <a:lnSpc>
                          <a:spcPct val="100000"/>
                        </a:lnSpc>
                        <a:spcBef>
                          <a:spcPts val="0"/>
                        </a:spcBef>
                        <a:spcAft>
                          <a:spcPts val="0"/>
                        </a:spcAft>
                        <a:buClrTx/>
                        <a:buSzTx/>
                        <a:buFontTx/>
                        <a:buNone/>
                        <a:tabLst/>
                        <a:defRPr/>
                      </a:pPr>
                      <a:r>
                        <a:rPr kumimoji="1" lang="en-US" altLang="ja-JP" sz="1600" b="1" u="none" strike="noStrike" kern="1200" cap="none" spc="0" normalizeH="0" baseline="0" noProof="0">
                          <a:ln>
                            <a:noFill/>
                          </a:ln>
                          <a:solidFill>
                            <a:schemeClr val="tx1"/>
                          </a:solidFill>
                          <a:effectLst/>
                          <a:uLnTx/>
                          <a:uFillTx/>
                        </a:rPr>
                        <a:t>XXXXX</a:t>
                      </a:r>
                      <a:endParaRPr kumimoji="1" lang="ja-JP" altLang="en-US" sz="1600" b="1" i="0" u="none" strike="noStrike" kern="1200" cap="none" spc="0" normalizeH="0" baseline="0" noProof="0" dirty="0">
                        <a:ln>
                          <a:noFill/>
                        </a:ln>
                        <a:solidFill>
                          <a:schemeClr val="tx1"/>
                        </a:solidFill>
                        <a:effectLst/>
                        <a:uLnTx/>
                        <a:uFillTx/>
                        <a:latin typeface="メイリオ"/>
                        <a:ea typeface="メイリオ"/>
                        <a:cs typeface="+mn-cs"/>
                      </a:endParaRPr>
                    </a:p>
                  </a:txBody>
                  <a:tcPr anchor="ctr"/>
                </a:tc>
                <a:tc>
                  <a:txBody>
                    <a:bodyPr/>
                    <a:lstStyle/>
                    <a:p>
                      <a:pPr marL="171450" marR="0" lvl="0" indent="-171450" algn="l" defTabSz="844104"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1" lang="en-US" altLang="ja-JP" sz="1200" b="0" u="none" strike="noStrike" kern="1200" cap="none" spc="0" normalizeH="0" baseline="0" noProof="0">
                          <a:ln>
                            <a:noFill/>
                          </a:ln>
                          <a:solidFill>
                            <a:schemeClr val="tx1"/>
                          </a:solidFill>
                          <a:effectLst/>
                          <a:uLnTx/>
                          <a:uFillTx/>
                        </a:rPr>
                        <a:t>XXXXXXXXXXXXXXXXXXXXX</a:t>
                      </a:r>
                    </a:p>
                    <a:p>
                      <a:pPr marL="171450" marR="0" lvl="0" indent="-171450" algn="l" defTabSz="844104"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1" lang="en-US" altLang="ja-JP" sz="1200" b="0" u="none" strike="noStrike" kern="1200" cap="none" spc="0" normalizeH="0" baseline="0" noProof="0">
                          <a:ln>
                            <a:noFill/>
                          </a:ln>
                          <a:solidFill>
                            <a:schemeClr val="tx1"/>
                          </a:solidFill>
                          <a:effectLst/>
                          <a:uLnTx/>
                          <a:uFillTx/>
                        </a:rPr>
                        <a:t>XXXXXXXXXXXXXXXXXXXXX</a:t>
                      </a:r>
                      <a:endParaRPr kumimoji="1" lang="ja-JP" altLang="en-US" sz="1200" b="0" i="0" u="none" strike="noStrike" kern="1200" cap="none" spc="0" normalizeH="0" baseline="0" noProof="0" dirty="0">
                        <a:ln>
                          <a:noFill/>
                        </a:ln>
                        <a:solidFill>
                          <a:schemeClr val="tx1"/>
                        </a:solidFill>
                        <a:effectLst/>
                        <a:uLnTx/>
                        <a:uFillTx/>
                        <a:latin typeface="游ゴシック"/>
                        <a:ea typeface="游ゴシック"/>
                        <a:cs typeface="+mn-cs"/>
                      </a:endParaRPr>
                    </a:p>
                  </a:txBody>
                  <a:tcPr anchor="ctr"/>
                </a:tc>
                <a:extLst>
                  <a:ext uri="{0D108BD9-81ED-4DB2-BD59-A6C34878D82A}">
                    <a16:rowId xmlns:a16="http://schemas.microsoft.com/office/drawing/2014/main" val="3390079578"/>
                  </a:ext>
                </a:extLst>
              </a:tr>
              <a:tr h="690033">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en-US" altLang="ja-JP" sz="1400" b="1" kern="1200" dirty="0">
                          <a:solidFill>
                            <a:schemeClr val="tx1"/>
                          </a:solidFill>
                        </a:rPr>
                        <a:t>5</a:t>
                      </a:r>
                      <a:endParaRPr kumimoji="1" lang="ja-JP" altLang="en-US" sz="1400" b="1" kern="1200" dirty="0">
                        <a:solidFill>
                          <a:schemeClr val="tx1"/>
                        </a:solidFill>
                        <a:latin typeface="+mn-lt"/>
                        <a:ea typeface="+mn-ea"/>
                        <a:cs typeface="+mn-cs"/>
                      </a:endParaRPr>
                    </a:p>
                  </a:txBody>
                  <a:tcPr anchor="ctr"/>
                </a:tc>
                <a:tc>
                  <a:txBody>
                    <a:bodyPr/>
                    <a:lstStyle/>
                    <a:p>
                      <a:pPr marL="0" marR="0" lvl="1" indent="0" algn="l" defTabSz="844104" rtl="0" eaLnBrk="1" fontAlgn="auto" latinLnBrk="0" hangingPunct="1">
                        <a:lnSpc>
                          <a:spcPct val="100000"/>
                        </a:lnSpc>
                        <a:spcBef>
                          <a:spcPts val="0"/>
                        </a:spcBef>
                        <a:spcAft>
                          <a:spcPts val="0"/>
                        </a:spcAft>
                        <a:buClrTx/>
                        <a:buSzTx/>
                        <a:buFontTx/>
                        <a:buNone/>
                        <a:tabLst/>
                        <a:defRPr/>
                      </a:pPr>
                      <a:r>
                        <a:rPr kumimoji="1" lang="en-US" altLang="ja-JP" sz="1600" b="1" u="none" strike="noStrike" kern="1200" cap="none" spc="0" normalizeH="0" baseline="0" noProof="0" dirty="0">
                          <a:ln>
                            <a:noFill/>
                          </a:ln>
                          <a:solidFill>
                            <a:schemeClr val="tx1"/>
                          </a:solidFill>
                          <a:effectLst/>
                          <a:uLnTx/>
                          <a:uFillTx/>
                        </a:rPr>
                        <a:t>XXXXX</a:t>
                      </a:r>
                      <a:endParaRPr kumimoji="1" lang="ja-JP" altLang="en-US" sz="1600" b="1" i="0" u="none" strike="noStrike" kern="1200" cap="none" spc="0" normalizeH="0" baseline="0" noProof="0" dirty="0">
                        <a:ln>
                          <a:noFill/>
                        </a:ln>
                        <a:solidFill>
                          <a:schemeClr val="tx1"/>
                        </a:solidFill>
                        <a:effectLst/>
                        <a:uLnTx/>
                        <a:uFillTx/>
                        <a:latin typeface="メイリオ"/>
                        <a:ea typeface="メイリオ"/>
                        <a:cs typeface="+mn-cs"/>
                      </a:endParaRPr>
                    </a:p>
                  </a:txBody>
                  <a:tcPr anchor="ctr"/>
                </a:tc>
                <a:tc>
                  <a:txBody>
                    <a:bodyPr/>
                    <a:lstStyle/>
                    <a:p>
                      <a:pPr marL="171450" marR="0" lvl="0" indent="-171450" algn="l" defTabSz="844104"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1" lang="en-US" altLang="ja-JP" sz="1200" b="0" u="none" strike="noStrike" kern="1200" cap="none" spc="0" normalizeH="0" baseline="0" noProof="0" dirty="0">
                          <a:ln>
                            <a:noFill/>
                          </a:ln>
                          <a:solidFill>
                            <a:schemeClr val="tx1"/>
                          </a:solidFill>
                          <a:effectLst/>
                          <a:uLnTx/>
                          <a:uFillTx/>
                        </a:rPr>
                        <a:t>XXXXXXXXXXXXXXXXXXXXX</a:t>
                      </a:r>
                    </a:p>
                    <a:p>
                      <a:pPr marL="171450" marR="0" lvl="0" indent="-171450" algn="l" defTabSz="844104"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1" lang="en-US" altLang="ja-JP" sz="1200" b="0" u="none" strike="noStrike" kern="1200" cap="none" spc="0" normalizeH="0" baseline="0" noProof="0" dirty="0">
                          <a:ln>
                            <a:noFill/>
                          </a:ln>
                          <a:solidFill>
                            <a:schemeClr val="tx1"/>
                          </a:solidFill>
                          <a:effectLst/>
                          <a:uLnTx/>
                          <a:uFillTx/>
                        </a:rPr>
                        <a:t>XXXXXXXXXXXXXXXXXXXXX</a:t>
                      </a:r>
                      <a:endParaRPr kumimoji="1" lang="ja-JP" altLang="en-US" sz="1200" b="0" i="0" u="none" strike="noStrike" kern="1200" cap="none" spc="0" normalizeH="0" baseline="0" noProof="0" dirty="0">
                        <a:ln>
                          <a:noFill/>
                        </a:ln>
                        <a:solidFill>
                          <a:schemeClr val="tx1"/>
                        </a:solidFill>
                        <a:effectLst/>
                        <a:uLnTx/>
                        <a:uFillTx/>
                        <a:latin typeface="游ゴシック"/>
                        <a:ea typeface="游ゴシック"/>
                        <a:cs typeface="+mn-cs"/>
                      </a:endParaRPr>
                    </a:p>
                  </a:txBody>
                  <a:tcPr anchor="ctr"/>
                </a:tc>
                <a:extLst>
                  <a:ext uri="{0D108BD9-81ED-4DB2-BD59-A6C34878D82A}">
                    <a16:rowId xmlns:a16="http://schemas.microsoft.com/office/drawing/2014/main" val="1245651511"/>
                  </a:ext>
                </a:extLst>
              </a:tr>
            </a:tbl>
          </a:graphicData>
        </a:graphic>
      </p:graphicFrame>
    </p:spTree>
    <p:extLst>
      <p:ext uri="{BB962C8B-B14F-4D97-AF65-F5344CB8AC3E}">
        <p14:creationId xmlns:p14="http://schemas.microsoft.com/office/powerpoint/2010/main" val="16092523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8E2A05B0-F99C-40B9-9CA7-50FD5DBF15C3}"/>
              </a:ext>
            </a:extLst>
          </p:cNvPr>
          <p:cNvSpPr>
            <a:spLocks noGrp="1"/>
          </p:cNvSpPr>
          <p:nvPr>
            <p:ph type="ctrTitle"/>
          </p:nvPr>
        </p:nvSpPr>
        <p:spPr/>
        <p:txBody>
          <a:bodyPr/>
          <a:lstStyle/>
          <a:p>
            <a:r>
              <a:rPr lang="en-US" altLang="ja-JP" dirty="0"/>
              <a:t>3</a:t>
            </a:r>
            <a:r>
              <a:rPr lang="ja-JP" altLang="en-US" dirty="0"/>
              <a:t>つのポイント</a:t>
            </a:r>
          </a:p>
        </p:txBody>
      </p:sp>
      <p:sp>
        <p:nvSpPr>
          <p:cNvPr id="8" name="字幕 7">
            <a:extLst>
              <a:ext uri="{FF2B5EF4-FFF2-40B4-BE49-F238E27FC236}">
                <a16:creationId xmlns:a16="http://schemas.microsoft.com/office/drawing/2014/main" id="{EF5B45D5-7EF4-4307-8BC1-25E7EDE292F2}"/>
              </a:ext>
            </a:extLst>
          </p:cNvPr>
          <p:cNvSpPr>
            <a:spLocks noGrp="1"/>
          </p:cNvSpPr>
          <p:nvPr>
            <p:ph type="subTitle" idx="1"/>
          </p:nvPr>
        </p:nvSpPr>
        <p:spPr/>
        <p:txBody>
          <a:bodyPr/>
          <a:lstStyle/>
          <a:p>
            <a:r>
              <a:rPr lang="ja-JP" altLang="en-US" dirty="0"/>
              <a:t>ポイントを</a:t>
            </a:r>
            <a:r>
              <a:rPr lang="en-US" altLang="ja-JP" dirty="0"/>
              <a:t>3</a:t>
            </a:r>
            <a:r>
              <a:rPr lang="ja-JP" altLang="en-US" dirty="0"/>
              <a:t>つに分けて説明する時に使用します。</a:t>
            </a:r>
            <a:endParaRPr lang="en-US" altLang="ja-JP" dirty="0"/>
          </a:p>
          <a:p>
            <a:r>
              <a:rPr lang="ja-JP" altLang="en-US" dirty="0"/>
              <a:t>円の中にアイコンを挿入すると内容がイメージしやすくなります。</a:t>
            </a:r>
          </a:p>
        </p:txBody>
      </p:sp>
      <p:sp>
        <p:nvSpPr>
          <p:cNvPr id="2" name="スライド番号プレースホルダー 1">
            <a:extLst>
              <a:ext uri="{FF2B5EF4-FFF2-40B4-BE49-F238E27FC236}">
                <a16:creationId xmlns:a16="http://schemas.microsoft.com/office/drawing/2014/main" id="{272308D7-D6BD-4C7F-B6D9-83857F692A44}"/>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25</a:t>
            </a:fld>
            <a:endParaRPr lang="ja-JP" altLang="en-US" dirty="0"/>
          </a:p>
        </p:txBody>
      </p:sp>
      <p:sp>
        <p:nvSpPr>
          <p:cNvPr id="9" name="テキスト プレースホルダー 8">
            <a:extLst>
              <a:ext uri="{FF2B5EF4-FFF2-40B4-BE49-F238E27FC236}">
                <a16:creationId xmlns:a16="http://schemas.microsoft.com/office/drawing/2014/main" id="{F4AD70B1-0492-455D-850E-85EB04FED3FB}"/>
              </a:ext>
            </a:extLst>
          </p:cNvPr>
          <p:cNvSpPr>
            <a:spLocks noGrp="1"/>
          </p:cNvSpPr>
          <p:nvPr>
            <p:ph type="body" sz="quarter" idx="13"/>
          </p:nvPr>
        </p:nvSpPr>
        <p:spPr/>
        <p:txBody>
          <a:bodyPr/>
          <a:lstStyle/>
          <a:p>
            <a:endParaRPr lang="ja-JP" altLang="en-US"/>
          </a:p>
        </p:txBody>
      </p:sp>
      <p:sp>
        <p:nvSpPr>
          <p:cNvPr id="6" name="正方形/長方形 5">
            <a:extLst>
              <a:ext uri="{FF2B5EF4-FFF2-40B4-BE49-F238E27FC236}">
                <a16:creationId xmlns:a16="http://schemas.microsoft.com/office/drawing/2014/main" id="{9FBABCA1-80A0-4EED-9CC7-EB9CF9204F2B}"/>
              </a:ext>
            </a:extLst>
          </p:cNvPr>
          <p:cNvSpPr/>
          <p:nvPr/>
        </p:nvSpPr>
        <p:spPr>
          <a:xfrm>
            <a:off x="0" y="3022600"/>
            <a:ext cx="12192000" cy="31067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sp>
        <p:nvSpPr>
          <p:cNvPr id="10" name="楕円 9">
            <a:extLst>
              <a:ext uri="{FF2B5EF4-FFF2-40B4-BE49-F238E27FC236}">
                <a16:creationId xmlns:a16="http://schemas.microsoft.com/office/drawing/2014/main" id="{65158A57-F651-4EFD-8490-F925948FC2CB}"/>
              </a:ext>
            </a:extLst>
          </p:cNvPr>
          <p:cNvSpPr/>
          <p:nvPr/>
        </p:nvSpPr>
        <p:spPr>
          <a:xfrm>
            <a:off x="1321047" y="2256366"/>
            <a:ext cx="2345267" cy="2345267"/>
          </a:xfrm>
          <a:prstGeom prst="ellipse">
            <a:avLst/>
          </a:prstGeom>
          <a:solidFill>
            <a:schemeClr val="bg1"/>
          </a:solidFill>
          <a:ln>
            <a:solidFill>
              <a:srgbClr val="07116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dirty="0">
              <a:solidFill>
                <a:srgbClr val="071166"/>
              </a:solidFill>
            </a:endParaRPr>
          </a:p>
        </p:txBody>
      </p:sp>
      <p:sp>
        <p:nvSpPr>
          <p:cNvPr id="11" name="楕円 10">
            <a:extLst>
              <a:ext uri="{FF2B5EF4-FFF2-40B4-BE49-F238E27FC236}">
                <a16:creationId xmlns:a16="http://schemas.microsoft.com/office/drawing/2014/main" id="{1E0B6A1B-F2EA-4EC2-AD7A-40B7EAF0CDD6}"/>
              </a:ext>
            </a:extLst>
          </p:cNvPr>
          <p:cNvSpPr/>
          <p:nvPr/>
        </p:nvSpPr>
        <p:spPr>
          <a:xfrm>
            <a:off x="4948848" y="2256366"/>
            <a:ext cx="2345267" cy="2345267"/>
          </a:xfrm>
          <a:prstGeom prst="ellipse">
            <a:avLst/>
          </a:prstGeom>
          <a:solidFill>
            <a:schemeClr val="bg1"/>
          </a:solidFill>
          <a:ln>
            <a:solidFill>
              <a:srgbClr val="07116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dirty="0">
              <a:solidFill>
                <a:srgbClr val="071166"/>
              </a:solidFill>
            </a:endParaRPr>
          </a:p>
        </p:txBody>
      </p:sp>
      <p:sp>
        <p:nvSpPr>
          <p:cNvPr id="12" name="テキスト ボックス 11">
            <a:extLst>
              <a:ext uri="{FF2B5EF4-FFF2-40B4-BE49-F238E27FC236}">
                <a16:creationId xmlns:a16="http://schemas.microsoft.com/office/drawing/2014/main" id="{EB830BCE-A401-4816-92E5-5124C261154A}"/>
              </a:ext>
            </a:extLst>
          </p:cNvPr>
          <p:cNvSpPr txBox="1"/>
          <p:nvPr/>
        </p:nvSpPr>
        <p:spPr>
          <a:xfrm>
            <a:off x="1350680" y="2832392"/>
            <a:ext cx="2286000" cy="461665"/>
          </a:xfrm>
          <a:prstGeom prst="rect">
            <a:avLst/>
          </a:prstGeom>
          <a:noFill/>
        </p:spPr>
        <p:txBody>
          <a:bodyPr wrap="square">
            <a:spAutoFit/>
          </a:bodyPr>
          <a:lstStyle/>
          <a:p>
            <a:pPr algn="ctr"/>
            <a:r>
              <a:rPr lang="en-US" altLang="ja-JP" sz="2400" b="1" dirty="0">
                <a:solidFill>
                  <a:srgbClr val="071166"/>
                </a:solidFill>
              </a:rPr>
              <a:t>XXXX</a:t>
            </a:r>
            <a:endParaRPr lang="ja-JP" altLang="en-US" sz="2400" b="1" dirty="0">
              <a:solidFill>
                <a:srgbClr val="071166"/>
              </a:solidFill>
            </a:endParaRPr>
          </a:p>
        </p:txBody>
      </p:sp>
      <p:sp>
        <p:nvSpPr>
          <p:cNvPr id="13" name="テキスト ボックス 12">
            <a:extLst>
              <a:ext uri="{FF2B5EF4-FFF2-40B4-BE49-F238E27FC236}">
                <a16:creationId xmlns:a16="http://schemas.microsoft.com/office/drawing/2014/main" id="{1C165E3A-F9FB-4ABA-B00C-9885F1696061}"/>
              </a:ext>
            </a:extLst>
          </p:cNvPr>
          <p:cNvSpPr txBox="1"/>
          <p:nvPr/>
        </p:nvSpPr>
        <p:spPr>
          <a:xfrm>
            <a:off x="4978483" y="2832392"/>
            <a:ext cx="2286000" cy="461665"/>
          </a:xfrm>
          <a:prstGeom prst="rect">
            <a:avLst/>
          </a:prstGeom>
          <a:noFill/>
        </p:spPr>
        <p:txBody>
          <a:bodyPr wrap="square">
            <a:spAutoFit/>
          </a:bodyPr>
          <a:lstStyle/>
          <a:p>
            <a:pPr algn="ctr"/>
            <a:r>
              <a:rPr lang="en-US" altLang="ja-JP" sz="2400" b="1" dirty="0">
                <a:solidFill>
                  <a:srgbClr val="071166"/>
                </a:solidFill>
              </a:rPr>
              <a:t>XXXX</a:t>
            </a:r>
            <a:endParaRPr lang="ja-JP" altLang="en-US" sz="2400" b="1" dirty="0">
              <a:solidFill>
                <a:srgbClr val="071166"/>
              </a:solidFill>
            </a:endParaRPr>
          </a:p>
        </p:txBody>
      </p:sp>
      <p:sp>
        <p:nvSpPr>
          <p:cNvPr id="14" name="テキスト ボックス 13">
            <a:extLst>
              <a:ext uri="{FF2B5EF4-FFF2-40B4-BE49-F238E27FC236}">
                <a16:creationId xmlns:a16="http://schemas.microsoft.com/office/drawing/2014/main" id="{52B2BA94-262F-437E-942C-B3D310217668}"/>
              </a:ext>
            </a:extLst>
          </p:cNvPr>
          <p:cNvSpPr txBox="1"/>
          <p:nvPr/>
        </p:nvSpPr>
        <p:spPr>
          <a:xfrm>
            <a:off x="851146" y="5340964"/>
            <a:ext cx="3285067" cy="646331"/>
          </a:xfrm>
          <a:prstGeom prst="rect">
            <a:avLst/>
          </a:prstGeom>
          <a:noFill/>
        </p:spPr>
        <p:txBody>
          <a:bodyPr wrap="square">
            <a:spAutoFit/>
          </a:bodyPr>
          <a:lstStyle/>
          <a:p>
            <a:pPr algn="ctr"/>
            <a:r>
              <a:rPr lang="en-US" altLang="ja-JP" sz="1200" dirty="0"/>
              <a:t>XXXXXXXXXXXXXXX</a:t>
            </a:r>
          </a:p>
          <a:p>
            <a:pPr algn="ctr"/>
            <a:r>
              <a:rPr lang="en-US" altLang="ja-JP" sz="1200" dirty="0"/>
              <a:t>XXXXXXXXXXXXXXX</a:t>
            </a:r>
          </a:p>
          <a:p>
            <a:pPr algn="ctr"/>
            <a:r>
              <a:rPr lang="en-US" altLang="ja-JP" sz="1200" dirty="0"/>
              <a:t>XXXXXXXXXXXXXXX</a:t>
            </a:r>
            <a:endParaRPr lang="ja-JP" altLang="en-US" sz="1200" dirty="0"/>
          </a:p>
        </p:txBody>
      </p:sp>
      <p:sp>
        <p:nvSpPr>
          <p:cNvPr id="15" name="テキスト ボックス 14">
            <a:extLst>
              <a:ext uri="{FF2B5EF4-FFF2-40B4-BE49-F238E27FC236}">
                <a16:creationId xmlns:a16="http://schemas.microsoft.com/office/drawing/2014/main" id="{A49835E6-7D4C-42BB-865C-5984FEA8DFE9}"/>
              </a:ext>
            </a:extLst>
          </p:cNvPr>
          <p:cNvSpPr txBox="1"/>
          <p:nvPr/>
        </p:nvSpPr>
        <p:spPr>
          <a:xfrm>
            <a:off x="4478949" y="5340964"/>
            <a:ext cx="3285067" cy="646331"/>
          </a:xfrm>
          <a:prstGeom prst="rect">
            <a:avLst/>
          </a:prstGeom>
          <a:noFill/>
        </p:spPr>
        <p:txBody>
          <a:bodyPr wrap="square">
            <a:spAutoFit/>
          </a:bodyPr>
          <a:lstStyle/>
          <a:p>
            <a:pPr algn="ctr"/>
            <a:r>
              <a:rPr lang="en-US" altLang="ja-JP" sz="1200" dirty="0"/>
              <a:t>XXXXXXXXXXXXXXX</a:t>
            </a:r>
          </a:p>
          <a:p>
            <a:pPr algn="ctr"/>
            <a:r>
              <a:rPr lang="en-US" altLang="ja-JP" sz="1200" dirty="0"/>
              <a:t>XXXXXXXXXXXXXXX</a:t>
            </a:r>
          </a:p>
          <a:p>
            <a:pPr algn="ctr"/>
            <a:r>
              <a:rPr lang="en-US" altLang="ja-JP" sz="1200" dirty="0"/>
              <a:t>XXXXXXXXXXXXXXX</a:t>
            </a:r>
            <a:endParaRPr lang="ja-JP" altLang="en-US" sz="1200" dirty="0"/>
          </a:p>
        </p:txBody>
      </p:sp>
      <p:sp>
        <p:nvSpPr>
          <p:cNvPr id="16" name="楕円 15">
            <a:extLst>
              <a:ext uri="{FF2B5EF4-FFF2-40B4-BE49-F238E27FC236}">
                <a16:creationId xmlns:a16="http://schemas.microsoft.com/office/drawing/2014/main" id="{D480479B-CC83-4BE6-AD98-45390FC375A4}"/>
              </a:ext>
            </a:extLst>
          </p:cNvPr>
          <p:cNvSpPr/>
          <p:nvPr/>
        </p:nvSpPr>
        <p:spPr>
          <a:xfrm>
            <a:off x="8576649" y="2256366"/>
            <a:ext cx="2345267" cy="2345267"/>
          </a:xfrm>
          <a:prstGeom prst="ellipse">
            <a:avLst/>
          </a:prstGeom>
          <a:solidFill>
            <a:schemeClr val="bg1"/>
          </a:solidFill>
          <a:ln>
            <a:solidFill>
              <a:srgbClr val="07116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dirty="0">
              <a:solidFill>
                <a:srgbClr val="071166"/>
              </a:solidFill>
            </a:endParaRPr>
          </a:p>
        </p:txBody>
      </p:sp>
      <p:sp>
        <p:nvSpPr>
          <p:cNvPr id="17" name="テキスト ボックス 16">
            <a:extLst>
              <a:ext uri="{FF2B5EF4-FFF2-40B4-BE49-F238E27FC236}">
                <a16:creationId xmlns:a16="http://schemas.microsoft.com/office/drawing/2014/main" id="{E7F9F593-EC65-47A0-B196-57735EB56449}"/>
              </a:ext>
            </a:extLst>
          </p:cNvPr>
          <p:cNvSpPr txBox="1"/>
          <p:nvPr/>
        </p:nvSpPr>
        <p:spPr>
          <a:xfrm>
            <a:off x="8606282" y="2832392"/>
            <a:ext cx="2286000" cy="461665"/>
          </a:xfrm>
          <a:prstGeom prst="rect">
            <a:avLst/>
          </a:prstGeom>
          <a:noFill/>
        </p:spPr>
        <p:txBody>
          <a:bodyPr wrap="square">
            <a:spAutoFit/>
          </a:bodyPr>
          <a:lstStyle/>
          <a:p>
            <a:pPr algn="ctr"/>
            <a:r>
              <a:rPr lang="en-US" altLang="ja-JP" sz="2400" b="1" dirty="0">
                <a:solidFill>
                  <a:srgbClr val="071166"/>
                </a:solidFill>
              </a:rPr>
              <a:t>XXXX</a:t>
            </a:r>
            <a:endParaRPr lang="ja-JP" altLang="en-US" sz="2400" b="1" dirty="0">
              <a:solidFill>
                <a:srgbClr val="071166"/>
              </a:solidFill>
            </a:endParaRPr>
          </a:p>
        </p:txBody>
      </p:sp>
      <p:sp>
        <p:nvSpPr>
          <p:cNvPr id="18" name="テキスト ボックス 17">
            <a:extLst>
              <a:ext uri="{FF2B5EF4-FFF2-40B4-BE49-F238E27FC236}">
                <a16:creationId xmlns:a16="http://schemas.microsoft.com/office/drawing/2014/main" id="{6F2B8268-D4E5-4D01-94C0-7006F4BFF05A}"/>
              </a:ext>
            </a:extLst>
          </p:cNvPr>
          <p:cNvSpPr txBox="1"/>
          <p:nvPr/>
        </p:nvSpPr>
        <p:spPr>
          <a:xfrm>
            <a:off x="8106748" y="5340964"/>
            <a:ext cx="3285067" cy="646331"/>
          </a:xfrm>
          <a:prstGeom prst="rect">
            <a:avLst/>
          </a:prstGeom>
          <a:noFill/>
        </p:spPr>
        <p:txBody>
          <a:bodyPr wrap="square">
            <a:spAutoFit/>
          </a:bodyPr>
          <a:lstStyle/>
          <a:p>
            <a:pPr algn="ctr"/>
            <a:r>
              <a:rPr lang="en-US" altLang="ja-JP" sz="1200" dirty="0"/>
              <a:t>XXXXXXXXXXXXXXX</a:t>
            </a:r>
          </a:p>
          <a:p>
            <a:pPr algn="ctr"/>
            <a:r>
              <a:rPr lang="en-US" altLang="ja-JP" sz="1200" dirty="0"/>
              <a:t>XXXXXXXXXXXXXXX</a:t>
            </a:r>
          </a:p>
          <a:p>
            <a:pPr algn="ctr"/>
            <a:r>
              <a:rPr lang="en-US" altLang="ja-JP" sz="1200" dirty="0"/>
              <a:t>XXXXXXXXXXXXXXX</a:t>
            </a:r>
            <a:endParaRPr lang="ja-JP" altLang="en-US" sz="1200" dirty="0"/>
          </a:p>
        </p:txBody>
      </p:sp>
      <p:sp>
        <p:nvSpPr>
          <p:cNvPr id="19" name="テキスト ボックス 18">
            <a:extLst>
              <a:ext uri="{FF2B5EF4-FFF2-40B4-BE49-F238E27FC236}">
                <a16:creationId xmlns:a16="http://schemas.microsoft.com/office/drawing/2014/main" id="{71D2F466-CDAE-4A8F-854E-57BC17DF08DC}"/>
              </a:ext>
            </a:extLst>
          </p:cNvPr>
          <p:cNvSpPr txBox="1"/>
          <p:nvPr/>
        </p:nvSpPr>
        <p:spPr>
          <a:xfrm>
            <a:off x="851146" y="4801653"/>
            <a:ext cx="3285067" cy="400110"/>
          </a:xfrm>
          <a:prstGeom prst="rect">
            <a:avLst/>
          </a:prstGeom>
          <a:noFill/>
        </p:spPr>
        <p:txBody>
          <a:bodyPr wrap="square">
            <a:spAutoFit/>
          </a:bodyPr>
          <a:lstStyle/>
          <a:p>
            <a:pPr algn="ctr"/>
            <a:r>
              <a:rPr lang="en-US" altLang="ja-JP" sz="2000" b="1" dirty="0">
                <a:solidFill>
                  <a:srgbClr val="071166"/>
                </a:solidFill>
              </a:rPr>
              <a:t>XXXXXXXXXXXXXXX</a:t>
            </a:r>
          </a:p>
        </p:txBody>
      </p:sp>
      <p:sp>
        <p:nvSpPr>
          <p:cNvPr id="20" name="テキスト ボックス 19">
            <a:extLst>
              <a:ext uri="{FF2B5EF4-FFF2-40B4-BE49-F238E27FC236}">
                <a16:creationId xmlns:a16="http://schemas.microsoft.com/office/drawing/2014/main" id="{A5B26209-4FC9-4DA4-BBB5-D9B06947047B}"/>
              </a:ext>
            </a:extLst>
          </p:cNvPr>
          <p:cNvSpPr txBox="1"/>
          <p:nvPr/>
        </p:nvSpPr>
        <p:spPr>
          <a:xfrm>
            <a:off x="4478949" y="4801653"/>
            <a:ext cx="3285067" cy="400110"/>
          </a:xfrm>
          <a:prstGeom prst="rect">
            <a:avLst/>
          </a:prstGeom>
          <a:noFill/>
        </p:spPr>
        <p:txBody>
          <a:bodyPr wrap="square">
            <a:spAutoFit/>
          </a:bodyPr>
          <a:lstStyle/>
          <a:p>
            <a:pPr algn="ctr"/>
            <a:r>
              <a:rPr lang="en-US" altLang="ja-JP" sz="2000" b="1" dirty="0">
                <a:solidFill>
                  <a:srgbClr val="071166"/>
                </a:solidFill>
              </a:rPr>
              <a:t>XXXXXXXXXXXXXXX</a:t>
            </a:r>
          </a:p>
        </p:txBody>
      </p:sp>
      <p:sp>
        <p:nvSpPr>
          <p:cNvPr id="21" name="テキスト ボックス 20">
            <a:extLst>
              <a:ext uri="{FF2B5EF4-FFF2-40B4-BE49-F238E27FC236}">
                <a16:creationId xmlns:a16="http://schemas.microsoft.com/office/drawing/2014/main" id="{56DE3FCE-D734-4DA4-B938-CCF9695F63AF}"/>
              </a:ext>
            </a:extLst>
          </p:cNvPr>
          <p:cNvSpPr txBox="1"/>
          <p:nvPr/>
        </p:nvSpPr>
        <p:spPr>
          <a:xfrm>
            <a:off x="8106748" y="4801653"/>
            <a:ext cx="3285067" cy="400110"/>
          </a:xfrm>
          <a:prstGeom prst="rect">
            <a:avLst/>
          </a:prstGeom>
          <a:noFill/>
        </p:spPr>
        <p:txBody>
          <a:bodyPr wrap="square">
            <a:spAutoFit/>
          </a:bodyPr>
          <a:lstStyle/>
          <a:p>
            <a:pPr algn="ctr"/>
            <a:r>
              <a:rPr lang="en-US" altLang="ja-JP" sz="2000" b="1" dirty="0">
                <a:solidFill>
                  <a:srgbClr val="071166"/>
                </a:solidFill>
              </a:rPr>
              <a:t>XXXXXXXXXXXXXXX</a:t>
            </a:r>
          </a:p>
        </p:txBody>
      </p:sp>
    </p:spTree>
    <p:extLst>
      <p:ext uri="{BB962C8B-B14F-4D97-AF65-F5344CB8AC3E}">
        <p14:creationId xmlns:p14="http://schemas.microsoft.com/office/powerpoint/2010/main" val="13054442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38F2CD-70E2-472F-A9DF-2C4C3A551C19}"/>
              </a:ext>
            </a:extLst>
          </p:cNvPr>
          <p:cNvSpPr>
            <a:spLocks noGrp="1"/>
          </p:cNvSpPr>
          <p:nvPr>
            <p:ph type="ctrTitle"/>
          </p:nvPr>
        </p:nvSpPr>
        <p:spPr/>
        <p:txBody>
          <a:bodyPr/>
          <a:lstStyle/>
          <a:p>
            <a:r>
              <a:rPr kumimoji="1" lang="ja-JP" altLang="en-US" dirty="0"/>
              <a:t>フローチャート（横）</a:t>
            </a:r>
          </a:p>
        </p:txBody>
      </p:sp>
      <p:sp>
        <p:nvSpPr>
          <p:cNvPr id="3" name="字幕 2">
            <a:extLst>
              <a:ext uri="{FF2B5EF4-FFF2-40B4-BE49-F238E27FC236}">
                <a16:creationId xmlns:a16="http://schemas.microsoft.com/office/drawing/2014/main" id="{21F937A8-30A8-49C7-A6A2-0B03B67B7C6C}"/>
              </a:ext>
            </a:extLst>
          </p:cNvPr>
          <p:cNvSpPr>
            <a:spLocks noGrp="1"/>
          </p:cNvSpPr>
          <p:nvPr>
            <p:ph type="subTitle" idx="1"/>
          </p:nvPr>
        </p:nvSpPr>
        <p:spPr/>
        <p:txBody>
          <a:bodyPr/>
          <a:lstStyle/>
          <a:p>
            <a:r>
              <a:rPr kumimoji="1" lang="ja-JP" altLang="en-US" dirty="0"/>
              <a:t>時系列の関係にあるいくつかの項目について説明する時に使用します。</a:t>
            </a:r>
            <a:endParaRPr kumimoji="1" lang="en-US" altLang="ja-JP" dirty="0"/>
          </a:p>
        </p:txBody>
      </p:sp>
      <p:sp>
        <p:nvSpPr>
          <p:cNvPr id="4" name="スライド番号プレースホルダー 3">
            <a:extLst>
              <a:ext uri="{FF2B5EF4-FFF2-40B4-BE49-F238E27FC236}">
                <a16:creationId xmlns:a16="http://schemas.microsoft.com/office/drawing/2014/main" id="{C82EE92A-1508-4EEA-B695-F6387DAA6922}"/>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26</a:t>
            </a:fld>
            <a:endParaRPr lang="ja-JP" altLang="en-US" dirty="0"/>
          </a:p>
        </p:txBody>
      </p:sp>
      <p:sp>
        <p:nvSpPr>
          <p:cNvPr id="5" name="テキスト プレースホルダー 4">
            <a:extLst>
              <a:ext uri="{FF2B5EF4-FFF2-40B4-BE49-F238E27FC236}">
                <a16:creationId xmlns:a16="http://schemas.microsoft.com/office/drawing/2014/main" id="{EC2A3CA8-858A-485A-A219-080C07759DDC}"/>
              </a:ext>
            </a:extLst>
          </p:cNvPr>
          <p:cNvSpPr>
            <a:spLocks noGrp="1"/>
          </p:cNvSpPr>
          <p:nvPr>
            <p:ph type="body" sz="quarter" idx="13"/>
          </p:nvPr>
        </p:nvSpPr>
        <p:spPr/>
        <p:txBody>
          <a:bodyPr/>
          <a:lstStyle/>
          <a:p>
            <a:endParaRPr kumimoji="1" lang="ja-JP" altLang="en-US"/>
          </a:p>
        </p:txBody>
      </p:sp>
      <p:sp>
        <p:nvSpPr>
          <p:cNvPr id="8" name="矢印: 五方向 7">
            <a:extLst>
              <a:ext uri="{FF2B5EF4-FFF2-40B4-BE49-F238E27FC236}">
                <a16:creationId xmlns:a16="http://schemas.microsoft.com/office/drawing/2014/main" id="{23E40113-4C5A-4BFB-A7FC-A1E3CF7C186F}"/>
              </a:ext>
            </a:extLst>
          </p:cNvPr>
          <p:cNvSpPr/>
          <p:nvPr/>
        </p:nvSpPr>
        <p:spPr>
          <a:xfrm>
            <a:off x="2537951" y="1989138"/>
            <a:ext cx="3007932" cy="786114"/>
          </a:xfrm>
          <a:prstGeom prst="homePlate">
            <a:avLst/>
          </a:prstGeom>
          <a:solidFill>
            <a:srgbClr val="071166"/>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lstStyle/>
          <a:p>
            <a:pPr algn="ctr"/>
            <a:r>
              <a:rPr lang="ja-JP" altLang="en-US" b="1" spc="110" dirty="0">
                <a:solidFill>
                  <a:schemeClr val="bg1"/>
                </a:solidFill>
              </a:rPr>
              <a:t>ステップ</a:t>
            </a:r>
            <a:r>
              <a:rPr lang="en-US" altLang="ja-JP" b="1" spc="110" dirty="0">
                <a:solidFill>
                  <a:schemeClr val="bg1"/>
                </a:solidFill>
              </a:rPr>
              <a:t>1</a:t>
            </a:r>
            <a:endParaRPr kumimoji="1" lang="ja-JP" altLang="en-US" b="1" spc="110" dirty="0">
              <a:solidFill>
                <a:schemeClr val="bg1"/>
              </a:solidFill>
            </a:endParaRPr>
          </a:p>
        </p:txBody>
      </p:sp>
      <p:sp>
        <p:nvSpPr>
          <p:cNvPr id="20" name="矢印: 五方向 19">
            <a:extLst>
              <a:ext uri="{FF2B5EF4-FFF2-40B4-BE49-F238E27FC236}">
                <a16:creationId xmlns:a16="http://schemas.microsoft.com/office/drawing/2014/main" id="{782B8C1E-C6A8-410B-97CF-F0DFF241457C}"/>
              </a:ext>
            </a:extLst>
          </p:cNvPr>
          <p:cNvSpPr/>
          <p:nvPr/>
        </p:nvSpPr>
        <p:spPr>
          <a:xfrm>
            <a:off x="5603040" y="1989138"/>
            <a:ext cx="3007932" cy="786114"/>
          </a:xfrm>
          <a:prstGeom prst="homePlate">
            <a:avLst/>
          </a:prstGeom>
          <a:solidFill>
            <a:srgbClr val="071166"/>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lstStyle/>
          <a:p>
            <a:pPr algn="ctr"/>
            <a:r>
              <a:rPr lang="ja-JP" altLang="en-US" b="1" spc="110" dirty="0">
                <a:solidFill>
                  <a:schemeClr val="bg1"/>
                </a:solidFill>
              </a:rPr>
              <a:t>ステップ</a:t>
            </a:r>
            <a:r>
              <a:rPr lang="en-US" altLang="ja-JP" b="1" spc="110" dirty="0">
                <a:solidFill>
                  <a:schemeClr val="bg1"/>
                </a:solidFill>
              </a:rPr>
              <a:t>2</a:t>
            </a:r>
            <a:endParaRPr kumimoji="1" lang="ja-JP" altLang="en-US" b="1" spc="110" dirty="0">
              <a:solidFill>
                <a:schemeClr val="bg1"/>
              </a:solidFill>
            </a:endParaRPr>
          </a:p>
        </p:txBody>
      </p:sp>
      <p:sp>
        <p:nvSpPr>
          <p:cNvPr id="25" name="矢印: 五方向 24">
            <a:extLst>
              <a:ext uri="{FF2B5EF4-FFF2-40B4-BE49-F238E27FC236}">
                <a16:creationId xmlns:a16="http://schemas.microsoft.com/office/drawing/2014/main" id="{48CBC0D9-E6E6-454D-B81D-07686DC7A1EF}"/>
              </a:ext>
            </a:extLst>
          </p:cNvPr>
          <p:cNvSpPr/>
          <p:nvPr/>
        </p:nvSpPr>
        <p:spPr>
          <a:xfrm>
            <a:off x="8668130" y="1989138"/>
            <a:ext cx="3007932" cy="786114"/>
          </a:xfrm>
          <a:prstGeom prst="homePlate">
            <a:avLst/>
          </a:prstGeom>
          <a:solidFill>
            <a:srgbClr val="071166"/>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lstStyle/>
          <a:p>
            <a:pPr algn="ctr"/>
            <a:r>
              <a:rPr lang="ja-JP" altLang="en-US" b="1" spc="110" dirty="0">
                <a:solidFill>
                  <a:schemeClr val="bg1"/>
                </a:solidFill>
              </a:rPr>
              <a:t>ステップ</a:t>
            </a:r>
            <a:r>
              <a:rPr lang="en-US" altLang="ja-JP" b="1" spc="110" dirty="0">
                <a:solidFill>
                  <a:schemeClr val="bg1"/>
                </a:solidFill>
              </a:rPr>
              <a:t>3</a:t>
            </a:r>
            <a:endParaRPr kumimoji="1" lang="ja-JP" altLang="en-US" b="1" spc="110" dirty="0">
              <a:solidFill>
                <a:schemeClr val="bg1"/>
              </a:solidFill>
            </a:endParaRPr>
          </a:p>
        </p:txBody>
      </p:sp>
      <p:sp>
        <p:nvSpPr>
          <p:cNvPr id="36" name="正方形/長方形 35">
            <a:extLst>
              <a:ext uri="{FF2B5EF4-FFF2-40B4-BE49-F238E27FC236}">
                <a16:creationId xmlns:a16="http://schemas.microsoft.com/office/drawing/2014/main" id="{ED05A884-D04C-4FDB-BB87-451704CB0E1A}"/>
              </a:ext>
            </a:extLst>
          </p:cNvPr>
          <p:cNvSpPr/>
          <p:nvPr/>
        </p:nvSpPr>
        <p:spPr>
          <a:xfrm>
            <a:off x="2537951" y="2921805"/>
            <a:ext cx="2800735" cy="152432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000" rIns="36000" rtlCol="0" anchor="ctr"/>
          <a:lstStyle/>
          <a:p>
            <a:pPr marL="171450" indent="-126000">
              <a:buFont typeface="Arial" panose="020B0604020202020204" pitchFamily="34" charset="0"/>
              <a:buChar char="•"/>
            </a:pPr>
            <a:r>
              <a:rPr lang="en-US" altLang="ja-JP" sz="1600" dirty="0">
                <a:solidFill>
                  <a:schemeClr val="tx2"/>
                </a:solidFill>
              </a:rPr>
              <a:t>XXXX</a:t>
            </a:r>
          </a:p>
          <a:p>
            <a:pPr marL="171450" indent="-126000">
              <a:buFont typeface="Arial" panose="020B0604020202020204" pitchFamily="34" charset="0"/>
              <a:buChar char="•"/>
            </a:pPr>
            <a:r>
              <a:rPr lang="en-US" altLang="ja-JP" sz="1600" dirty="0">
                <a:solidFill>
                  <a:schemeClr val="tx2"/>
                </a:solidFill>
              </a:rPr>
              <a:t>XXXX</a:t>
            </a:r>
            <a:endParaRPr lang="ja-JP" altLang="en-US" sz="1600" dirty="0">
              <a:solidFill>
                <a:schemeClr val="tx2"/>
              </a:solidFill>
            </a:endParaRPr>
          </a:p>
        </p:txBody>
      </p:sp>
      <p:sp>
        <p:nvSpPr>
          <p:cNvPr id="37" name="正方形/長方形 36">
            <a:extLst>
              <a:ext uri="{FF2B5EF4-FFF2-40B4-BE49-F238E27FC236}">
                <a16:creationId xmlns:a16="http://schemas.microsoft.com/office/drawing/2014/main" id="{AA3FFC2E-890A-46DF-9ACC-2EC993CD47EB}"/>
              </a:ext>
            </a:extLst>
          </p:cNvPr>
          <p:cNvSpPr/>
          <p:nvPr/>
        </p:nvSpPr>
        <p:spPr>
          <a:xfrm>
            <a:off x="5603040" y="2921805"/>
            <a:ext cx="2800735" cy="152432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000" rIns="36000" rtlCol="0" anchor="ctr"/>
          <a:lstStyle/>
          <a:p>
            <a:pPr marL="171450" indent="-126000">
              <a:buFont typeface="Arial" panose="020B0604020202020204" pitchFamily="34" charset="0"/>
              <a:buChar char="•"/>
            </a:pPr>
            <a:r>
              <a:rPr lang="en-US" altLang="ja-JP" sz="1600" dirty="0">
                <a:solidFill>
                  <a:schemeClr val="tx2"/>
                </a:solidFill>
              </a:rPr>
              <a:t>XXXX</a:t>
            </a:r>
          </a:p>
          <a:p>
            <a:pPr marL="171450" indent="-126000">
              <a:buFont typeface="Arial" panose="020B0604020202020204" pitchFamily="34" charset="0"/>
              <a:buChar char="•"/>
            </a:pPr>
            <a:r>
              <a:rPr lang="en-US" altLang="ja-JP" sz="1600" dirty="0">
                <a:solidFill>
                  <a:schemeClr val="tx2"/>
                </a:solidFill>
              </a:rPr>
              <a:t>XXXX</a:t>
            </a:r>
            <a:endParaRPr lang="ja-JP" altLang="en-US" sz="1600" dirty="0">
              <a:solidFill>
                <a:schemeClr val="tx2"/>
              </a:solidFill>
            </a:endParaRPr>
          </a:p>
        </p:txBody>
      </p:sp>
      <p:sp>
        <p:nvSpPr>
          <p:cNvPr id="38" name="正方形/長方形 37">
            <a:extLst>
              <a:ext uri="{FF2B5EF4-FFF2-40B4-BE49-F238E27FC236}">
                <a16:creationId xmlns:a16="http://schemas.microsoft.com/office/drawing/2014/main" id="{5635612F-86D1-4F23-A982-89B456E2ED28}"/>
              </a:ext>
            </a:extLst>
          </p:cNvPr>
          <p:cNvSpPr/>
          <p:nvPr/>
        </p:nvSpPr>
        <p:spPr>
          <a:xfrm>
            <a:off x="8668130" y="2921805"/>
            <a:ext cx="2800735" cy="152432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000" rIns="36000" rtlCol="0" anchor="ctr"/>
          <a:lstStyle/>
          <a:p>
            <a:pPr marL="171450" indent="-126000">
              <a:buFont typeface="Arial" panose="020B0604020202020204" pitchFamily="34" charset="0"/>
              <a:buChar char="•"/>
            </a:pPr>
            <a:r>
              <a:rPr lang="en-US" altLang="ja-JP" sz="1600" dirty="0">
                <a:solidFill>
                  <a:schemeClr val="tx2"/>
                </a:solidFill>
              </a:rPr>
              <a:t>XXXX</a:t>
            </a:r>
          </a:p>
          <a:p>
            <a:pPr marL="171450" indent="-126000">
              <a:buFont typeface="Arial" panose="020B0604020202020204" pitchFamily="34" charset="0"/>
              <a:buChar char="•"/>
            </a:pPr>
            <a:r>
              <a:rPr lang="en-US" altLang="ja-JP" sz="1600" dirty="0">
                <a:solidFill>
                  <a:schemeClr val="tx2"/>
                </a:solidFill>
              </a:rPr>
              <a:t>XXXX</a:t>
            </a:r>
            <a:endParaRPr lang="ja-JP" altLang="en-US" sz="1600" dirty="0">
              <a:solidFill>
                <a:schemeClr val="tx2"/>
              </a:solidFill>
            </a:endParaRPr>
          </a:p>
        </p:txBody>
      </p:sp>
      <p:sp>
        <p:nvSpPr>
          <p:cNvPr id="39" name="正方形/長方形 38">
            <a:extLst>
              <a:ext uri="{FF2B5EF4-FFF2-40B4-BE49-F238E27FC236}">
                <a16:creationId xmlns:a16="http://schemas.microsoft.com/office/drawing/2014/main" id="{74A70943-C2D6-4218-90C1-2801B2DFC239}"/>
              </a:ext>
            </a:extLst>
          </p:cNvPr>
          <p:cNvSpPr/>
          <p:nvPr/>
        </p:nvSpPr>
        <p:spPr>
          <a:xfrm>
            <a:off x="2537951" y="4605015"/>
            <a:ext cx="2800735" cy="152432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000" rIns="36000" rtlCol="0" anchor="ctr"/>
          <a:lstStyle/>
          <a:p>
            <a:pPr marL="171450" indent="-126000">
              <a:buFont typeface="Arial" panose="020B0604020202020204" pitchFamily="34" charset="0"/>
              <a:buChar char="•"/>
            </a:pPr>
            <a:r>
              <a:rPr lang="en-US" altLang="ja-JP" sz="1600" dirty="0">
                <a:solidFill>
                  <a:schemeClr val="tx2"/>
                </a:solidFill>
              </a:rPr>
              <a:t>XXXX</a:t>
            </a:r>
          </a:p>
          <a:p>
            <a:pPr marL="171450" indent="-126000">
              <a:buFont typeface="Arial" panose="020B0604020202020204" pitchFamily="34" charset="0"/>
              <a:buChar char="•"/>
            </a:pPr>
            <a:r>
              <a:rPr lang="en-US" altLang="ja-JP" sz="1600" dirty="0">
                <a:solidFill>
                  <a:schemeClr val="tx2"/>
                </a:solidFill>
              </a:rPr>
              <a:t>XXXX</a:t>
            </a:r>
            <a:endParaRPr lang="ja-JP" altLang="en-US" sz="1600" dirty="0">
              <a:solidFill>
                <a:schemeClr val="tx2"/>
              </a:solidFill>
            </a:endParaRPr>
          </a:p>
        </p:txBody>
      </p:sp>
      <p:sp>
        <p:nvSpPr>
          <p:cNvPr id="40" name="正方形/長方形 39">
            <a:extLst>
              <a:ext uri="{FF2B5EF4-FFF2-40B4-BE49-F238E27FC236}">
                <a16:creationId xmlns:a16="http://schemas.microsoft.com/office/drawing/2014/main" id="{61013B53-289E-4D22-B94F-CFFDCA7FF138}"/>
              </a:ext>
            </a:extLst>
          </p:cNvPr>
          <p:cNvSpPr/>
          <p:nvPr/>
        </p:nvSpPr>
        <p:spPr>
          <a:xfrm>
            <a:off x="5603040" y="4605015"/>
            <a:ext cx="2800735" cy="152432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000" rIns="36000" rtlCol="0" anchor="ctr"/>
          <a:lstStyle/>
          <a:p>
            <a:pPr marL="171450" indent="-126000">
              <a:buFont typeface="Arial" panose="020B0604020202020204" pitchFamily="34" charset="0"/>
              <a:buChar char="•"/>
            </a:pPr>
            <a:r>
              <a:rPr lang="en-US" altLang="ja-JP" sz="1600" dirty="0">
                <a:solidFill>
                  <a:schemeClr val="tx2"/>
                </a:solidFill>
              </a:rPr>
              <a:t>XXXX</a:t>
            </a:r>
          </a:p>
          <a:p>
            <a:pPr marL="171450" indent="-126000">
              <a:buFont typeface="Arial" panose="020B0604020202020204" pitchFamily="34" charset="0"/>
              <a:buChar char="•"/>
            </a:pPr>
            <a:r>
              <a:rPr lang="en-US" altLang="ja-JP" sz="1600" dirty="0">
                <a:solidFill>
                  <a:schemeClr val="tx2"/>
                </a:solidFill>
              </a:rPr>
              <a:t>XXXX</a:t>
            </a:r>
            <a:endParaRPr lang="ja-JP" altLang="en-US" sz="1600" dirty="0">
              <a:solidFill>
                <a:schemeClr val="tx2"/>
              </a:solidFill>
            </a:endParaRPr>
          </a:p>
        </p:txBody>
      </p:sp>
      <p:sp>
        <p:nvSpPr>
          <p:cNvPr id="41" name="正方形/長方形 40">
            <a:extLst>
              <a:ext uri="{FF2B5EF4-FFF2-40B4-BE49-F238E27FC236}">
                <a16:creationId xmlns:a16="http://schemas.microsoft.com/office/drawing/2014/main" id="{8183A84F-DCB1-46FC-9B40-5CF541CD41C7}"/>
              </a:ext>
            </a:extLst>
          </p:cNvPr>
          <p:cNvSpPr/>
          <p:nvPr/>
        </p:nvSpPr>
        <p:spPr>
          <a:xfrm>
            <a:off x="8668130" y="4605015"/>
            <a:ext cx="2800735" cy="152432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000" rIns="36000" rtlCol="0" anchor="ctr"/>
          <a:lstStyle/>
          <a:p>
            <a:pPr marL="171450" indent="-126000">
              <a:buFont typeface="Arial" panose="020B0604020202020204" pitchFamily="34" charset="0"/>
              <a:buChar char="•"/>
            </a:pPr>
            <a:r>
              <a:rPr lang="en-US" altLang="ja-JP" sz="1600" dirty="0">
                <a:solidFill>
                  <a:schemeClr val="tx2"/>
                </a:solidFill>
              </a:rPr>
              <a:t>XXXX</a:t>
            </a:r>
          </a:p>
          <a:p>
            <a:pPr marL="171450" indent="-126000">
              <a:buFont typeface="Arial" panose="020B0604020202020204" pitchFamily="34" charset="0"/>
              <a:buChar char="•"/>
            </a:pPr>
            <a:r>
              <a:rPr lang="en-US" altLang="ja-JP" sz="1600" dirty="0">
                <a:solidFill>
                  <a:schemeClr val="tx2"/>
                </a:solidFill>
              </a:rPr>
              <a:t>XXXX</a:t>
            </a:r>
            <a:endParaRPr lang="ja-JP" altLang="en-US" sz="1600" dirty="0">
              <a:solidFill>
                <a:schemeClr val="tx2"/>
              </a:solidFill>
            </a:endParaRPr>
          </a:p>
        </p:txBody>
      </p:sp>
      <p:sp>
        <p:nvSpPr>
          <p:cNvPr id="42" name="正方形/長方形 41">
            <a:extLst>
              <a:ext uri="{FF2B5EF4-FFF2-40B4-BE49-F238E27FC236}">
                <a16:creationId xmlns:a16="http://schemas.microsoft.com/office/drawing/2014/main" id="{AC23E2B7-9FF1-43CB-9230-945E6D2AAE1C}"/>
              </a:ext>
            </a:extLst>
          </p:cNvPr>
          <p:cNvSpPr/>
          <p:nvPr/>
        </p:nvSpPr>
        <p:spPr>
          <a:xfrm>
            <a:off x="523137" y="2921805"/>
            <a:ext cx="1750459" cy="1524323"/>
          </a:xfrm>
          <a:prstGeom prst="rect">
            <a:avLst/>
          </a:prstGeom>
          <a:solidFill>
            <a:schemeClr val="tx1">
              <a:lumMod val="25000"/>
              <a:lumOff val="7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000" rIns="54000" rtlCol="0" anchor="ctr"/>
          <a:lstStyle/>
          <a:p>
            <a:pPr marL="45450" algn="ctr"/>
            <a:r>
              <a:rPr lang="ja-JP" altLang="en-US" b="1" dirty="0">
                <a:solidFill>
                  <a:schemeClr val="tx1"/>
                </a:solidFill>
              </a:rPr>
              <a:t>項目</a:t>
            </a:r>
          </a:p>
        </p:txBody>
      </p:sp>
      <p:sp>
        <p:nvSpPr>
          <p:cNvPr id="43" name="正方形/長方形 42">
            <a:extLst>
              <a:ext uri="{FF2B5EF4-FFF2-40B4-BE49-F238E27FC236}">
                <a16:creationId xmlns:a16="http://schemas.microsoft.com/office/drawing/2014/main" id="{98C1978C-D889-4A56-9F05-72129D7CFB72}"/>
              </a:ext>
            </a:extLst>
          </p:cNvPr>
          <p:cNvSpPr/>
          <p:nvPr/>
        </p:nvSpPr>
        <p:spPr>
          <a:xfrm>
            <a:off x="523137" y="4605015"/>
            <a:ext cx="1750459" cy="1524323"/>
          </a:xfrm>
          <a:prstGeom prst="rect">
            <a:avLst/>
          </a:prstGeom>
          <a:solidFill>
            <a:schemeClr val="tx1">
              <a:lumMod val="25000"/>
              <a:lumOff val="7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000" rIns="54000" rtlCol="0" anchor="ctr"/>
          <a:lstStyle/>
          <a:p>
            <a:pPr marL="45450" algn="ctr"/>
            <a:r>
              <a:rPr lang="ja-JP" altLang="en-US" b="1" dirty="0">
                <a:solidFill>
                  <a:schemeClr val="tx1"/>
                </a:solidFill>
              </a:rPr>
              <a:t>項目</a:t>
            </a:r>
          </a:p>
        </p:txBody>
      </p:sp>
    </p:spTree>
    <p:extLst>
      <p:ext uri="{BB962C8B-B14F-4D97-AF65-F5344CB8AC3E}">
        <p14:creationId xmlns:p14="http://schemas.microsoft.com/office/powerpoint/2010/main" val="7599946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38F2CD-70E2-472F-A9DF-2C4C3A551C19}"/>
              </a:ext>
            </a:extLst>
          </p:cNvPr>
          <p:cNvSpPr>
            <a:spLocks noGrp="1"/>
          </p:cNvSpPr>
          <p:nvPr>
            <p:ph type="ctrTitle"/>
          </p:nvPr>
        </p:nvSpPr>
        <p:spPr/>
        <p:txBody>
          <a:bodyPr/>
          <a:lstStyle/>
          <a:p>
            <a:r>
              <a:rPr kumimoji="1" lang="ja-JP" altLang="en-US" dirty="0"/>
              <a:t>フローチャート（縦）</a:t>
            </a:r>
          </a:p>
        </p:txBody>
      </p:sp>
      <p:sp>
        <p:nvSpPr>
          <p:cNvPr id="3" name="字幕 2">
            <a:extLst>
              <a:ext uri="{FF2B5EF4-FFF2-40B4-BE49-F238E27FC236}">
                <a16:creationId xmlns:a16="http://schemas.microsoft.com/office/drawing/2014/main" id="{21F937A8-30A8-49C7-A6A2-0B03B67B7C6C}"/>
              </a:ext>
            </a:extLst>
          </p:cNvPr>
          <p:cNvSpPr>
            <a:spLocks noGrp="1"/>
          </p:cNvSpPr>
          <p:nvPr>
            <p:ph type="subTitle" idx="1"/>
          </p:nvPr>
        </p:nvSpPr>
        <p:spPr/>
        <p:txBody>
          <a:bodyPr/>
          <a:lstStyle/>
          <a:p>
            <a:r>
              <a:rPr kumimoji="1" lang="ja-JP" altLang="en-US" dirty="0"/>
              <a:t>時系列の関係にあるいくつかの項目について説明する時に使用します。</a:t>
            </a:r>
            <a:endParaRPr kumimoji="1" lang="en-US" altLang="ja-JP" dirty="0"/>
          </a:p>
        </p:txBody>
      </p:sp>
      <p:sp>
        <p:nvSpPr>
          <p:cNvPr id="4" name="スライド番号プレースホルダー 3">
            <a:extLst>
              <a:ext uri="{FF2B5EF4-FFF2-40B4-BE49-F238E27FC236}">
                <a16:creationId xmlns:a16="http://schemas.microsoft.com/office/drawing/2014/main" id="{C82EE92A-1508-4EEA-B695-F6387DAA6922}"/>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27</a:t>
            </a:fld>
            <a:endParaRPr lang="ja-JP" altLang="en-US" dirty="0"/>
          </a:p>
        </p:txBody>
      </p:sp>
      <p:sp>
        <p:nvSpPr>
          <p:cNvPr id="5" name="テキスト プレースホルダー 4">
            <a:extLst>
              <a:ext uri="{FF2B5EF4-FFF2-40B4-BE49-F238E27FC236}">
                <a16:creationId xmlns:a16="http://schemas.microsoft.com/office/drawing/2014/main" id="{EC2A3CA8-858A-485A-A219-080C07759DDC}"/>
              </a:ext>
            </a:extLst>
          </p:cNvPr>
          <p:cNvSpPr>
            <a:spLocks noGrp="1"/>
          </p:cNvSpPr>
          <p:nvPr>
            <p:ph type="body" sz="quarter" idx="13"/>
          </p:nvPr>
        </p:nvSpPr>
        <p:spPr/>
        <p:txBody>
          <a:bodyPr/>
          <a:lstStyle/>
          <a:p>
            <a:endParaRPr kumimoji="1" lang="ja-JP" altLang="en-US"/>
          </a:p>
        </p:txBody>
      </p:sp>
      <p:sp>
        <p:nvSpPr>
          <p:cNvPr id="17" name="テキスト ボックス 16">
            <a:extLst>
              <a:ext uri="{FF2B5EF4-FFF2-40B4-BE49-F238E27FC236}">
                <a16:creationId xmlns:a16="http://schemas.microsoft.com/office/drawing/2014/main" id="{10AAE4B7-11E7-4476-93A9-91C1DDB8C2E3}"/>
              </a:ext>
            </a:extLst>
          </p:cNvPr>
          <p:cNvSpPr txBox="1"/>
          <p:nvPr/>
        </p:nvSpPr>
        <p:spPr>
          <a:xfrm>
            <a:off x="1020278" y="1989138"/>
            <a:ext cx="2329314" cy="696315"/>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ja-JP" altLang="en-US" sz="2000" b="1" dirty="0"/>
              <a:t>タイトル</a:t>
            </a:r>
          </a:p>
        </p:txBody>
      </p:sp>
      <p:sp>
        <p:nvSpPr>
          <p:cNvPr id="18" name="テキスト ボックス 17">
            <a:extLst>
              <a:ext uri="{FF2B5EF4-FFF2-40B4-BE49-F238E27FC236}">
                <a16:creationId xmlns:a16="http://schemas.microsoft.com/office/drawing/2014/main" id="{7E0A1BC4-432C-4D4A-A0CA-742E02AEDEBB}"/>
              </a:ext>
            </a:extLst>
          </p:cNvPr>
          <p:cNvSpPr txBox="1"/>
          <p:nvPr/>
        </p:nvSpPr>
        <p:spPr>
          <a:xfrm>
            <a:off x="3349592" y="1989138"/>
            <a:ext cx="8326470" cy="6963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08000"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ja-JP" altLang="en-US" sz="1600" spc="120" dirty="0">
                <a:solidFill>
                  <a:schemeClr val="tx1"/>
                </a:solidFill>
              </a:rPr>
              <a:t>内容</a:t>
            </a:r>
          </a:p>
        </p:txBody>
      </p:sp>
      <p:sp>
        <p:nvSpPr>
          <p:cNvPr id="19" name="テキスト ボックス 18">
            <a:extLst>
              <a:ext uri="{FF2B5EF4-FFF2-40B4-BE49-F238E27FC236}">
                <a16:creationId xmlns:a16="http://schemas.microsoft.com/office/drawing/2014/main" id="{98E9E16C-A4C6-4FB7-9D07-256E10521DCC}"/>
              </a:ext>
            </a:extLst>
          </p:cNvPr>
          <p:cNvSpPr txBox="1"/>
          <p:nvPr/>
        </p:nvSpPr>
        <p:spPr>
          <a:xfrm>
            <a:off x="1020278" y="3137124"/>
            <a:ext cx="2329314" cy="696315"/>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ja-JP" altLang="en-US" sz="2000" b="1" dirty="0"/>
              <a:t>タイトル</a:t>
            </a:r>
          </a:p>
        </p:txBody>
      </p:sp>
      <p:sp>
        <p:nvSpPr>
          <p:cNvPr id="21" name="テキスト ボックス 20">
            <a:extLst>
              <a:ext uri="{FF2B5EF4-FFF2-40B4-BE49-F238E27FC236}">
                <a16:creationId xmlns:a16="http://schemas.microsoft.com/office/drawing/2014/main" id="{36842EA4-AAFC-4B3E-A4EA-E76FACBFCDA0}"/>
              </a:ext>
            </a:extLst>
          </p:cNvPr>
          <p:cNvSpPr txBox="1"/>
          <p:nvPr/>
        </p:nvSpPr>
        <p:spPr>
          <a:xfrm>
            <a:off x="3349592" y="3137124"/>
            <a:ext cx="8326470" cy="6963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08000"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ja-JP" altLang="en-US" sz="1600" spc="120" dirty="0">
                <a:solidFill>
                  <a:schemeClr val="tx1"/>
                </a:solidFill>
              </a:rPr>
              <a:t>内容</a:t>
            </a:r>
          </a:p>
        </p:txBody>
      </p:sp>
      <p:sp>
        <p:nvSpPr>
          <p:cNvPr id="22" name="テキスト ボックス 21">
            <a:extLst>
              <a:ext uri="{FF2B5EF4-FFF2-40B4-BE49-F238E27FC236}">
                <a16:creationId xmlns:a16="http://schemas.microsoft.com/office/drawing/2014/main" id="{EFEC3619-C8C3-4849-937D-59281BDA974F}"/>
              </a:ext>
            </a:extLst>
          </p:cNvPr>
          <p:cNvSpPr txBox="1"/>
          <p:nvPr/>
        </p:nvSpPr>
        <p:spPr>
          <a:xfrm>
            <a:off x="1020278" y="4285110"/>
            <a:ext cx="2329314" cy="696315"/>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ja-JP" altLang="en-US" sz="2000" b="1" dirty="0"/>
              <a:t>タイトル</a:t>
            </a:r>
          </a:p>
        </p:txBody>
      </p:sp>
      <p:sp>
        <p:nvSpPr>
          <p:cNvPr id="23" name="テキスト ボックス 22">
            <a:extLst>
              <a:ext uri="{FF2B5EF4-FFF2-40B4-BE49-F238E27FC236}">
                <a16:creationId xmlns:a16="http://schemas.microsoft.com/office/drawing/2014/main" id="{23B8C556-DF5B-4231-868B-4E3B4FABCDA1}"/>
              </a:ext>
            </a:extLst>
          </p:cNvPr>
          <p:cNvSpPr txBox="1"/>
          <p:nvPr/>
        </p:nvSpPr>
        <p:spPr>
          <a:xfrm>
            <a:off x="3349592" y="4285110"/>
            <a:ext cx="8326470" cy="6963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08000"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ja-JP" altLang="en-US" sz="1600" spc="120" dirty="0">
                <a:solidFill>
                  <a:schemeClr val="tx1"/>
                </a:solidFill>
              </a:rPr>
              <a:t>内容</a:t>
            </a:r>
          </a:p>
        </p:txBody>
      </p:sp>
      <p:sp>
        <p:nvSpPr>
          <p:cNvPr id="24" name="テキスト ボックス 23">
            <a:extLst>
              <a:ext uri="{FF2B5EF4-FFF2-40B4-BE49-F238E27FC236}">
                <a16:creationId xmlns:a16="http://schemas.microsoft.com/office/drawing/2014/main" id="{E199D15D-7CDE-4FF7-99E2-6ADCFEA2B0F8}"/>
              </a:ext>
            </a:extLst>
          </p:cNvPr>
          <p:cNvSpPr txBox="1"/>
          <p:nvPr/>
        </p:nvSpPr>
        <p:spPr>
          <a:xfrm>
            <a:off x="1020278" y="5433097"/>
            <a:ext cx="2329314" cy="696315"/>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ja-JP" altLang="en-US" sz="2000" b="1" dirty="0"/>
              <a:t>タイトル</a:t>
            </a:r>
          </a:p>
        </p:txBody>
      </p:sp>
      <p:sp>
        <p:nvSpPr>
          <p:cNvPr id="26" name="テキスト ボックス 25">
            <a:extLst>
              <a:ext uri="{FF2B5EF4-FFF2-40B4-BE49-F238E27FC236}">
                <a16:creationId xmlns:a16="http://schemas.microsoft.com/office/drawing/2014/main" id="{988D18FD-E753-4BAB-A137-736777479E3B}"/>
              </a:ext>
            </a:extLst>
          </p:cNvPr>
          <p:cNvSpPr txBox="1"/>
          <p:nvPr/>
        </p:nvSpPr>
        <p:spPr>
          <a:xfrm>
            <a:off x="3349592" y="5433097"/>
            <a:ext cx="8326470" cy="6963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08000"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ja-JP" altLang="en-US" sz="1600" spc="120" dirty="0">
                <a:solidFill>
                  <a:schemeClr val="tx1"/>
                </a:solidFill>
              </a:rPr>
              <a:t>内容</a:t>
            </a:r>
          </a:p>
        </p:txBody>
      </p:sp>
      <p:sp>
        <p:nvSpPr>
          <p:cNvPr id="27" name="テキスト ボックス 26">
            <a:extLst>
              <a:ext uri="{FF2B5EF4-FFF2-40B4-BE49-F238E27FC236}">
                <a16:creationId xmlns:a16="http://schemas.microsoft.com/office/drawing/2014/main" id="{EE363AC5-96D6-468A-B92C-6F87E35A449C}"/>
              </a:ext>
            </a:extLst>
          </p:cNvPr>
          <p:cNvSpPr txBox="1"/>
          <p:nvPr/>
        </p:nvSpPr>
        <p:spPr>
          <a:xfrm>
            <a:off x="523137" y="1989138"/>
            <a:ext cx="457303" cy="696315"/>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2000" b="1" dirty="0"/>
              <a:t>1</a:t>
            </a:r>
            <a:endParaRPr lang="ja-JP" altLang="en-US" sz="2000" b="1" dirty="0"/>
          </a:p>
        </p:txBody>
      </p:sp>
      <p:sp>
        <p:nvSpPr>
          <p:cNvPr id="28" name="テキスト ボックス 27">
            <a:extLst>
              <a:ext uri="{FF2B5EF4-FFF2-40B4-BE49-F238E27FC236}">
                <a16:creationId xmlns:a16="http://schemas.microsoft.com/office/drawing/2014/main" id="{290F18A5-FD5A-4E1C-8632-B631A9AF2B81}"/>
              </a:ext>
            </a:extLst>
          </p:cNvPr>
          <p:cNvSpPr txBox="1"/>
          <p:nvPr/>
        </p:nvSpPr>
        <p:spPr>
          <a:xfrm>
            <a:off x="523137" y="3137124"/>
            <a:ext cx="457303" cy="696315"/>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2000" b="1" dirty="0"/>
              <a:t>2</a:t>
            </a:r>
            <a:endParaRPr lang="ja-JP" altLang="en-US" sz="2000" b="1" dirty="0"/>
          </a:p>
        </p:txBody>
      </p:sp>
      <p:sp>
        <p:nvSpPr>
          <p:cNvPr id="29" name="テキスト ボックス 28">
            <a:extLst>
              <a:ext uri="{FF2B5EF4-FFF2-40B4-BE49-F238E27FC236}">
                <a16:creationId xmlns:a16="http://schemas.microsoft.com/office/drawing/2014/main" id="{642284D3-5942-4A0F-BE46-8E8C3524D01C}"/>
              </a:ext>
            </a:extLst>
          </p:cNvPr>
          <p:cNvSpPr txBox="1"/>
          <p:nvPr/>
        </p:nvSpPr>
        <p:spPr>
          <a:xfrm>
            <a:off x="523137" y="4285110"/>
            <a:ext cx="457303" cy="696315"/>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2000" b="1" dirty="0"/>
              <a:t>3</a:t>
            </a:r>
            <a:endParaRPr lang="ja-JP" altLang="en-US" sz="2000" b="1" dirty="0"/>
          </a:p>
        </p:txBody>
      </p:sp>
      <p:sp>
        <p:nvSpPr>
          <p:cNvPr id="30" name="テキスト ボックス 29">
            <a:extLst>
              <a:ext uri="{FF2B5EF4-FFF2-40B4-BE49-F238E27FC236}">
                <a16:creationId xmlns:a16="http://schemas.microsoft.com/office/drawing/2014/main" id="{742181C3-58D5-41C4-85F1-E0E538B4A12B}"/>
              </a:ext>
            </a:extLst>
          </p:cNvPr>
          <p:cNvSpPr txBox="1"/>
          <p:nvPr/>
        </p:nvSpPr>
        <p:spPr>
          <a:xfrm>
            <a:off x="523137" y="5433097"/>
            <a:ext cx="457303" cy="696315"/>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2000" b="1" dirty="0"/>
              <a:t>4</a:t>
            </a:r>
            <a:endParaRPr lang="ja-JP" altLang="en-US" sz="2000" b="1" dirty="0"/>
          </a:p>
        </p:txBody>
      </p:sp>
      <p:cxnSp>
        <p:nvCxnSpPr>
          <p:cNvPr id="31" name="直線矢印コネクタ 30">
            <a:extLst>
              <a:ext uri="{FF2B5EF4-FFF2-40B4-BE49-F238E27FC236}">
                <a16:creationId xmlns:a16="http://schemas.microsoft.com/office/drawing/2014/main" id="{C2553B42-3B4D-481D-A392-282BFE479C19}"/>
              </a:ext>
            </a:extLst>
          </p:cNvPr>
          <p:cNvCxnSpPr>
            <a:stCxn id="17" idx="2"/>
            <a:endCxn id="19" idx="0"/>
          </p:cNvCxnSpPr>
          <p:nvPr/>
        </p:nvCxnSpPr>
        <p:spPr>
          <a:xfrm>
            <a:off x="2184935" y="2685453"/>
            <a:ext cx="0" cy="451671"/>
          </a:xfrm>
          <a:prstGeom prst="straightConnector1">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0FED8049-05BF-408D-B0C1-6E4A6B3ABDFB}"/>
              </a:ext>
            </a:extLst>
          </p:cNvPr>
          <p:cNvCxnSpPr>
            <a:cxnSpLocks/>
            <a:stCxn id="19" idx="2"/>
            <a:endCxn id="22" idx="0"/>
          </p:cNvCxnSpPr>
          <p:nvPr/>
        </p:nvCxnSpPr>
        <p:spPr>
          <a:xfrm>
            <a:off x="2184935" y="3833439"/>
            <a:ext cx="0" cy="451671"/>
          </a:xfrm>
          <a:prstGeom prst="straightConnector1">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直線矢印コネクタ 32">
            <a:extLst>
              <a:ext uri="{FF2B5EF4-FFF2-40B4-BE49-F238E27FC236}">
                <a16:creationId xmlns:a16="http://schemas.microsoft.com/office/drawing/2014/main" id="{E483D4AF-C306-4BC1-AD80-1EB9CB0FD2E6}"/>
              </a:ext>
            </a:extLst>
          </p:cNvPr>
          <p:cNvCxnSpPr>
            <a:cxnSpLocks/>
            <a:stCxn id="22" idx="2"/>
            <a:endCxn id="24" idx="0"/>
          </p:cNvCxnSpPr>
          <p:nvPr/>
        </p:nvCxnSpPr>
        <p:spPr>
          <a:xfrm>
            <a:off x="2184935" y="4981425"/>
            <a:ext cx="0" cy="451672"/>
          </a:xfrm>
          <a:prstGeom prst="straightConnector1">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64536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38F2CD-70E2-472F-A9DF-2C4C3A551C19}"/>
              </a:ext>
            </a:extLst>
          </p:cNvPr>
          <p:cNvSpPr>
            <a:spLocks noGrp="1"/>
          </p:cNvSpPr>
          <p:nvPr>
            <p:ph type="ctrTitle"/>
          </p:nvPr>
        </p:nvSpPr>
        <p:spPr/>
        <p:txBody>
          <a:bodyPr/>
          <a:lstStyle/>
          <a:p>
            <a:r>
              <a:rPr kumimoji="1" lang="ja-JP" altLang="en-US" dirty="0"/>
              <a:t>ポイントと結論</a:t>
            </a:r>
          </a:p>
        </p:txBody>
      </p:sp>
      <p:sp>
        <p:nvSpPr>
          <p:cNvPr id="3" name="字幕 2">
            <a:extLst>
              <a:ext uri="{FF2B5EF4-FFF2-40B4-BE49-F238E27FC236}">
                <a16:creationId xmlns:a16="http://schemas.microsoft.com/office/drawing/2014/main" id="{21F937A8-30A8-49C7-A6A2-0B03B67B7C6C}"/>
              </a:ext>
            </a:extLst>
          </p:cNvPr>
          <p:cNvSpPr>
            <a:spLocks noGrp="1"/>
          </p:cNvSpPr>
          <p:nvPr>
            <p:ph type="subTitle" idx="1"/>
          </p:nvPr>
        </p:nvSpPr>
        <p:spPr/>
        <p:txBody>
          <a:bodyPr/>
          <a:lstStyle/>
          <a:p>
            <a:r>
              <a:rPr kumimoji="1" lang="ja-JP" altLang="en-US" dirty="0"/>
              <a:t>タイトルと内容とに分けていくつかの項目を説明し、</a:t>
            </a:r>
            <a:endParaRPr kumimoji="1" lang="en-US" altLang="ja-JP" dirty="0"/>
          </a:p>
          <a:p>
            <a:r>
              <a:rPr lang="ja-JP" altLang="en-US" dirty="0"/>
              <a:t>最も重要な結論を最後に述べる場合に使用します。</a:t>
            </a:r>
            <a:endParaRPr kumimoji="1" lang="en-US" altLang="ja-JP" dirty="0"/>
          </a:p>
        </p:txBody>
      </p:sp>
      <p:sp>
        <p:nvSpPr>
          <p:cNvPr id="4" name="スライド番号プレースホルダー 3">
            <a:extLst>
              <a:ext uri="{FF2B5EF4-FFF2-40B4-BE49-F238E27FC236}">
                <a16:creationId xmlns:a16="http://schemas.microsoft.com/office/drawing/2014/main" id="{C82EE92A-1508-4EEA-B695-F6387DAA6922}"/>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28</a:t>
            </a:fld>
            <a:endParaRPr lang="ja-JP" altLang="en-US" dirty="0"/>
          </a:p>
        </p:txBody>
      </p:sp>
      <p:sp>
        <p:nvSpPr>
          <p:cNvPr id="5" name="テキスト プレースホルダー 4">
            <a:extLst>
              <a:ext uri="{FF2B5EF4-FFF2-40B4-BE49-F238E27FC236}">
                <a16:creationId xmlns:a16="http://schemas.microsoft.com/office/drawing/2014/main" id="{EC2A3CA8-858A-485A-A219-080C07759DDC}"/>
              </a:ext>
            </a:extLst>
          </p:cNvPr>
          <p:cNvSpPr>
            <a:spLocks noGrp="1"/>
          </p:cNvSpPr>
          <p:nvPr>
            <p:ph type="body" sz="quarter" idx="13"/>
          </p:nvPr>
        </p:nvSpPr>
        <p:spPr/>
        <p:txBody>
          <a:bodyPr/>
          <a:lstStyle/>
          <a:p>
            <a:endParaRPr kumimoji="1" lang="ja-JP" altLang="en-US"/>
          </a:p>
        </p:txBody>
      </p:sp>
      <p:sp>
        <p:nvSpPr>
          <p:cNvPr id="6" name="テキスト ボックス 5">
            <a:extLst>
              <a:ext uri="{FF2B5EF4-FFF2-40B4-BE49-F238E27FC236}">
                <a16:creationId xmlns:a16="http://schemas.microsoft.com/office/drawing/2014/main" id="{7D966F7B-27A9-41FD-935B-51D1BD909DD0}"/>
              </a:ext>
            </a:extLst>
          </p:cNvPr>
          <p:cNvSpPr txBox="1"/>
          <p:nvPr/>
        </p:nvSpPr>
        <p:spPr>
          <a:xfrm>
            <a:off x="515937" y="1989137"/>
            <a:ext cx="1355542" cy="100507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ja-JP" altLang="en-US" sz="1400" b="1" dirty="0"/>
              <a:t>タイトル</a:t>
            </a:r>
          </a:p>
        </p:txBody>
      </p:sp>
      <p:sp>
        <p:nvSpPr>
          <p:cNvPr id="7" name="テキスト ボックス 6">
            <a:extLst>
              <a:ext uri="{FF2B5EF4-FFF2-40B4-BE49-F238E27FC236}">
                <a16:creationId xmlns:a16="http://schemas.microsoft.com/office/drawing/2014/main" id="{FC759DC2-8857-4EA4-9C1F-DAA8C68A98DB}"/>
              </a:ext>
            </a:extLst>
          </p:cNvPr>
          <p:cNvSpPr txBox="1"/>
          <p:nvPr/>
        </p:nvSpPr>
        <p:spPr>
          <a:xfrm>
            <a:off x="1871479" y="1989137"/>
            <a:ext cx="4102310" cy="10050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08000"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indent="-285750" algn="l">
              <a:buFont typeface="Arial" panose="020B0604020202020204" pitchFamily="34" charset="0"/>
              <a:buChar char="•"/>
            </a:pPr>
            <a:r>
              <a:rPr lang="ja-JP" altLang="en-US" sz="1400" spc="120" dirty="0">
                <a:solidFill>
                  <a:schemeClr val="tx1"/>
                </a:solidFill>
              </a:rPr>
              <a:t>内容</a:t>
            </a:r>
          </a:p>
          <a:p>
            <a:pPr marL="285750" indent="-285750" algn="l">
              <a:buFont typeface="Arial" panose="020B0604020202020204" pitchFamily="34" charset="0"/>
              <a:buChar char="•"/>
            </a:pPr>
            <a:r>
              <a:rPr lang="ja-JP" altLang="en-US" sz="1400" spc="120" dirty="0">
                <a:solidFill>
                  <a:schemeClr val="tx1"/>
                </a:solidFill>
              </a:rPr>
              <a:t>内容</a:t>
            </a:r>
          </a:p>
          <a:p>
            <a:pPr marL="285750" indent="-285750" algn="l">
              <a:buFont typeface="Arial" panose="020B0604020202020204" pitchFamily="34" charset="0"/>
              <a:buChar char="•"/>
            </a:pPr>
            <a:r>
              <a:rPr lang="ja-JP" altLang="en-US" sz="1400" spc="120" dirty="0">
                <a:solidFill>
                  <a:schemeClr val="tx1"/>
                </a:solidFill>
              </a:rPr>
              <a:t>内容</a:t>
            </a:r>
          </a:p>
        </p:txBody>
      </p:sp>
      <p:sp>
        <p:nvSpPr>
          <p:cNvPr id="21" name="テキスト ボックス 20">
            <a:extLst>
              <a:ext uri="{FF2B5EF4-FFF2-40B4-BE49-F238E27FC236}">
                <a16:creationId xmlns:a16="http://schemas.microsoft.com/office/drawing/2014/main" id="{6B370D11-F4BF-470E-8990-F04FF913E3CE}"/>
              </a:ext>
            </a:extLst>
          </p:cNvPr>
          <p:cNvSpPr txBox="1"/>
          <p:nvPr/>
        </p:nvSpPr>
        <p:spPr>
          <a:xfrm>
            <a:off x="6211007" y="1989137"/>
            <a:ext cx="1355542" cy="100507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ja-JP" altLang="en-US" sz="1400" b="1" dirty="0"/>
              <a:t>タイトル</a:t>
            </a:r>
          </a:p>
        </p:txBody>
      </p:sp>
      <p:sp>
        <p:nvSpPr>
          <p:cNvPr id="22" name="テキスト ボックス 21">
            <a:extLst>
              <a:ext uri="{FF2B5EF4-FFF2-40B4-BE49-F238E27FC236}">
                <a16:creationId xmlns:a16="http://schemas.microsoft.com/office/drawing/2014/main" id="{BF74FACB-B0B8-4DAF-A620-3CE16AE8905F}"/>
              </a:ext>
            </a:extLst>
          </p:cNvPr>
          <p:cNvSpPr txBox="1"/>
          <p:nvPr/>
        </p:nvSpPr>
        <p:spPr>
          <a:xfrm>
            <a:off x="7566549" y="1989137"/>
            <a:ext cx="4102310" cy="10050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08000"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indent="-285750" algn="l">
              <a:buFont typeface="Arial" panose="020B0604020202020204" pitchFamily="34" charset="0"/>
              <a:buChar char="•"/>
            </a:pPr>
            <a:r>
              <a:rPr lang="ja-JP" altLang="en-US" sz="1400" spc="120" dirty="0">
                <a:solidFill>
                  <a:schemeClr val="tx1"/>
                </a:solidFill>
              </a:rPr>
              <a:t>内容</a:t>
            </a:r>
          </a:p>
          <a:p>
            <a:pPr marL="285750" indent="-285750" algn="l">
              <a:buFont typeface="Arial" panose="020B0604020202020204" pitchFamily="34" charset="0"/>
              <a:buChar char="•"/>
            </a:pPr>
            <a:r>
              <a:rPr lang="ja-JP" altLang="en-US" sz="1400" spc="120" dirty="0">
                <a:solidFill>
                  <a:schemeClr val="tx1"/>
                </a:solidFill>
              </a:rPr>
              <a:t>内容</a:t>
            </a:r>
          </a:p>
          <a:p>
            <a:pPr marL="285750" indent="-285750" algn="l">
              <a:buFont typeface="Arial" panose="020B0604020202020204" pitchFamily="34" charset="0"/>
              <a:buChar char="•"/>
            </a:pPr>
            <a:r>
              <a:rPr lang="ja-JP" altLang="en-US" sz="1400" spc="120" dirty="0">
                <a:solidFill>
                  <a:schemeClr val="tx1"/>
                </a:solidFill>
              </a:rPr>
              <a:t>内容</a:t>
            </a:r>
          </a:p>
        </p:txBody>
      </p:sp>
      <p:sp>
        <p:nvSpPr>
          <p:cNvPr id="23" name="テキスト ボックス 22">
            <a:extLst>
              <a:ext uri="{FF2B5EF4-FFF2-40B4-BE49-F238E27FC236}">
                <a16:creationId xmlns:a16="http://schemas.microsoft.com/office/drawing/2014/main" id="{290129F4-793B-458F-8E7E-F9B4267DDFE4}"/>
              </a:ext>
            </a:extLst>
          </p:cNvPr>
          <p:cNvSpPr txBox="1"/>
          <p:nvPr/>
        </p:nvSpPr>
        <p:spPr>
          <a:xfrm>
            <a:off x="515937" y="3090963"/>
            <a:ext cx="1355542" cy="100507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ja-JP" altLang="en-US" sz="1400" b="1" dirty="0"/>
              <a:t>タイトル</a:t>
            </a:r>
          </a:p>
        </p:txBody>
      </p:sp>
      <p:sp>
        <p:nvSpPr>
          <p:cNvPr id="24" name="テキスト ボックス 23">
            <a:extLst>
              <a:ext uri="{FF2B5EF4-FFF2-40B4-BE49-F238E27FC236}">
                <a16:creationId xmlns:a16="http://schemas.microsoft.com/office/drawing/2014/main" id="{5AA71740-6D25-4F8C-82E7-41C3636D75A3}"/>
              </a:ext>
            </a:extLst>
          </p:cNvPr>
          <p:cNvSpPr txBox="1"/>
          <p:nvPr/>
        </p:nvSpPr>
        <p:spPr>
          <a:xfrm>
            <a:off x="1871479" y="3090963"/>
            <a:ext cx="4102310" cy="10050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08000"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indent="-285750" algn="l">
              <a:buFont typeface="Arial" panose="020B0604020202020204" pitchFamily="34" charset="0"/>
              <a:buChar char="•"/>
            </a:pPr>
            <a:r>
              <a:rPr lang="ja-JP" altLang="en-US" sz="1400" spc="120" dirty="0">
                <a:solidFill>
                  <a:schemeClr val="tx1"/>
                </a:solidFill>
              </a:rPr>
              <a:t>内容</a:t>
            </a:r>
          </a:p>
          <a:p>
            <a:pPr marL="285750" indent="-285750" algn="l">
              <a:buFont typeface="Arial" panose="020B0604020202020204" pitchFamily="34" charset="0"/>
              <a:buChar char="•"/>
            </a:pPr>
            <a:r>
              <a:rPr lang="ja-JP" altLang="en-US" sz="1400" spc="120" dirty="0">
                <a:solidFill>
                  <a:schemeClr val="tx1"/>
                </a:solidFill>
              </a:rPr>
              <a:t>内容</a:t>
            </a:r>
          </a:p>
          <a:p>
            <a:pPr marL="285750" indent="-285750" algn="l">
              <a:buFont typeface="Arial" panose="020B0604020202020204" pitchFamily="34" charset="0"/>
              <a:buChar char="•"/>
            </a:pPr>
            <a:r>
              <a:rPr lang="ja-JP" altLang="en-US" sz="1400" spc="120" dirty="0">
                <a:solidFill>
                  <a:schemeClr val="tx1"/>
                </a:solidFill>
              </a:rPr>
              <a:t>内容</a:t>
            </a:r>
          </a:p>
        </p:txBody>
      </p:sp>
      <p:sp>
        <p:nvSpPr>
          <p:cNvPr id="27" name="テキスト ボックス 26">
            <a:extLst>
              <a:ext uri="{FF2B5EF4-FFF2-40B4-BE49-F238E27FC236}">
                <a16:creationId xmlns:a16="http://schemas.microsoft.com/office/drawing/2014/main" id="{9353F178-F962-406F-B91B-5BE69606E60A}"/>
              </a:ext>
            </a:extLst>
          </p:cNvPr>
          <p:cNvSpPr txBox="1"/>
          <p:nvPr/>
        </p:nvSpPr>
        <p:spPr>
          <a:xfrm>
            <a:off x="6211007" y="3090963"/>
            <a:ext cx="1355542" cy="100507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ja-JP" altLang="en-US" sz="1400" b="1" dirty="0"/>
              <a:t>タイトル</a:t>
            </a:r>
          </a:p>
        </p:txBody>
      </p:sp>
      <p:sp>
        <p:nvSpPr>
          <p:cNvPr id="28" name="テキスト ボックス 27">
            <a:extLst>
              <a:ext uri="{FF2B5EF4-FFF2-40B4-BE49-F238E27FC236}">
                <a16:creationId xmlns:a16="http://schemas.microsoft.com/office/drawing/2014/main" id="{F543DF53-80BC-47B0-BEEC-7424EFBB39E0}"/>
              </a:ext>
            </a:extLst>
          </p:cNvPr>
          <p:cNvSpPr txBox="1"/>
          <p:nvPr/>
        </p:nvSpPr>
        <p:spPr>
          <a:xfrm>
            <a:off x="7566549" y="3090963"/>
            <a:ext cx="4102310" cy="10050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08000"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indent="-285750" algn="l">
              <a:buFont typeface="Arial" panose="020B0604020202020204" pitchFamily="34" charset="0"/>
              <a:buChar char="•"/>
            </a:pPr>
            <a:r>
              <a:rPr lang="ja-JP" altLang="en-US" sz="1400" spc="120" dirty="0">
                <a:solidFill>
                  <a:schemeClr val="tx1"/>
                </a:solidFill>
              </a:rPr>
              <a:t>内容</a:t>
            </a:r>
          </a:p>
          <a:p>
            <a:pPr marL="285750" indent="-285750" algn="l">
              <a:buFont typeface="Arial" panose="020B0604020202020204" pitchFamily="34" charset="0"/>
              <a:buChar char="•"/>
            </a:pPr>
            <a:r>
              <a:rPr lang="ja-JP" altLang="en-US" sz="1400" spc="120" dirty="0">
                <a:solidFill>
                  <a:schemeClr val="tx1"/>
                </a:solidFill>
              </a:rPr>
              <a:t>内容</a:t>
            </a:r>
          </a:p>
          <a:p>
            <a:pPr marL="285750" indent="-285750" algn="l">
              <a:buFont typeface="Arial" panose="020B0604020202020204" pitchFamily="34" charset="0"/>
              <a:buChar char="•"/>
            </a:pPr>
            <a:r>
              <a:rPr lang="ja-JP" altLang="en-US" sz="1400" spc="120" dirty="0">
                <a:solidFill>
                  <a:schemeClr val="tx1"/>
                </a:solidFill>
              </a:rPr>
              <a:t>内容</a:t>
            </a:r>
          </a:p>
        </p:txBody>
      </p:sp>
      <p:sp>
        <p:nvSpPr>
          <p:cNvPr id="29" name="テキスト ボックス 28">
            <a:extLst>
              <a:ext uri="{FF2B5EF4-FFF2-40B4-BE49-F238E27FC236}">
                <a16:creationId xmlns:a16="http://schemas.microsoft.com/office/drawing/2014/main" id="{C5EA1206-9884-4F9A-8FC7-8CA90FA76BB5}"/>
              </a:ext>
            </a:extLst>
          </p:cNvPr>
          <p:cNvSpPr txBox="1"/>
          <p:nvPr/>
        </p:nvSpPr>
        <p:spPr>
          <a:xfrm>
            <a:off x="515937" y="4192789"/>
            <a:ext cx="1355542" cy="100507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ja-JP" altLang="en-US" sz="1400" b="1" dirty="0"/>
              <a:t>タイトル</a:t>
            </a:r>
          </a:p>
        </p:txBody>
      </p:sp>
      <p:sp>
        <p:nvSpPr>
          <p:cNvPr id="31" name="テキスト ボックス 30">
            <a:extLst>
              <a:ext uri="{FF2B5EF4-FFF2-40B4-BE49-F238E27FC236}">
                <a16:creationId xmlns:a16="http://schemas.microsoft.com/office/drawing/2014/main" id="{34F6509F-97F1-4534-A990-C1AC6B867409}"/>
              </a:ext>
            </a:extLst>
          </p:cNvPr>
          <p:cNvSpPr txBox="1"/>
          <p:nvPr/>
        </p:nvSpPr>
        <p:spPr>
          <a:xfrm>
            <a:off x="1871479" y="4192789"/>
            <a:ext cx="4102310" cy="10050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08000"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indent="-285750" algn="l">
              <a:buFont typeface="Arial" panose="020B0604020202020204" pitchFamily="34" charset="0"/>
              <a:buChar char="•"/>
            </a:pPr>
            <a:r>
              <a:rPr lang="ja-JP" altLang="en-US" sz="1400" spc="120" dirty="0">
                <a:solidFill>
                  <a:schemeClr val="tx1"/>
                </a:solidFill>
              </a:rPr>
              <a:t>内容</a:t>
            </a:r>
          </a:p>
          <a:p>
            <a:pPr marL="285750" indent="-285750" algn="l">
              <a:buFont typeface="Arial" panose="020B0604020202020204" pitchFamily="34" charset="0"/>
              <a:buChar char="•"/>
            </a:pPr>
            <a:r>
              <a:rPr lang="ja-JP" altLang="en-US" sz="1400" spc="120" dirty="0">
                <a:solidFill>
                  <a:schemeClr val="tx1"/>
                </a:solidFill>
              </a:rPr>
              <a:t>内容</a:t>
            </a:r>
          </a:p>
          <a:p>
            <a:pPr marL="285750" indent="-285750" algn="l">
              <a:buFont typeface="Arial" panose="020B0604020202020204" pitchFamily="34" charset="0"/>
              <a:buChar char="•"/>
            </a:pPr>
            <a:r>
              <a:rPr lang="ja-JP" altLang="en-US" sz="1400" spc="120" dirty="0">
                <a:solidFill>
                  <a:schemeClr val="tx1"/>
                </a:solidFill>
              </a:rPr>
              <a:t>内容</a:t>
            </a:r>
          </a:p>
        </p:txBody>
      </p:sp>
      <p:sp>
        <p:nvSpPr>
          <p:cNvPr id="32" name="テキスト ボックス 31">
            <a:extLst>
              <a:ext uri="{FF2B5EF4-FFF2-40B4-BE49-F238E27FC236}">
                <a16:creationId xmlns:a16="http://schemas.microsoft.com/office/drawing/2014/main" id="{FD5AE160-85A0-4742-94F9-E20A2BFF9B72}"/>
              </a:ext>
            </a:extLst>
          </p:cNvPr>
          <p:cNvSpPr txBox="1"/>
          <p:nvPr/>
        </p:nvSpPr>
        <p:spPr>
          <a:xfrm>
            <a:off x="6211007" y="4192789"/>
            <a:ext cx="1355542" cy="100507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ja-JP" altLang="en-US" sz="1400" b="1" dirty="0"/>
              <a:t>タイトル</a:t>
            </a:r>
          </a:p>
        </p:txBody>
      </p:sp>
      <p:sp>
        <p:nvSpPr>
          <p:cNvPr id="33" name="テキスト ボックス 32">
            <a:extLst>
              <a:ext uri="{FF2B5EF4-FFF2-40B4-BE49-F238E27FC236}">
                <a16:creationId xmlns:a16="http://schemas.microsoft.com/office/drawing/2014/main" id="{1154B200-312D-4036-BBF5-695B50D7A4CA}"/>
              </a:ext>
            </a:extLst>
          </p:cNvPr>
          <p:cNvSpPr txBox="1"/>
          <p:nvPr/>
        </p:nvSpPr>
        <p:spPr>
          <a:xfrm>
            <a:off x="7566549" y="4192789"/>
            <a:ext cx="4102310" cy="10050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08000"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indent="-285750" algn="l">
              <a:buFont typeface="Arial" panose="020B0604020202020204" pitchFamily="34" charset="0"/>
              <a:buChar char="•"/>
            </a:pPr>
            <a:r>
              <a:rPr lang="ja-JP" altLang="en-US" sz="1400" spc="120" dirty="0">
                <a:solidFill>
                  <a:schemeClr val="tx1"/>
                </a:solidFill>
              </a:rPr>
              <a:t>内容</a:t>
            </a:r>
          </a:p>
          <a:p>
            <a:pPr marL="285750" indent="-285750" algn="l">
              <a:buFont typeface="Arial" panose="020B0604020202020204" pitchFamily="34" charset="0"/>
              <a:buChar char="•"/>
            </a:pPr>
            <a:r>
              <a:rPr lang="ja-JP" altLang="en-US" sz="1400" spc="120" dirty="0">
                <a:solidFill>
                  <a:schemeClr val="tx1"/>
                </a:solidFill>
              </a:rPr>
              <a:t>内容</a:t>
            </a:r>
          </a:p>
          <a:p>
            <a:pPr marL="285750" indent="-285750" algn="l">
              <a:buFont typeface="Arial" panose="020B0604020202020204" pitchFamily="34" charset="0"/>
              <a:buChar char="•"/>
            </a:pPr>
            <a:r>
              <a:rPr lang="ja-JP" altLang="en-US" sz="1400" spc="120" dirty="0">
                <a:solidFill>
                  <a:schemeClr val="tx1"/>
                </a:solidFill>
              </a:rPr>
              <a:t>内容</a:t>
            </a:r>
          </a:p>
        </p:txBody>
      </p:sp>
      <p:sp>
        <p:nvSpPr>
          <p:cNvPr id="34" name="テキスト ボックス 33">
            <a:extLst>
              <a:ext uri="{FF2B5EF4-FFF2-40B4-BE49-F238E27FC236}">
                <a16:creationId xmlns:a16="http://schemas.microsoft.com/office/drawing/2014/main" id="{7B2BD0BE-E4CE-47CF-B957-0E442C0DDD2E}"/>
              </a:ext>
            </a:extLst>
          </p:cNvPr>
          <p:cNvSpPr txBox="1"/>
          <p:nvPr/>
        </p:nvSpPr>
        <p:spPr>
          <a:xfrm>
            <a:off x="515937" y="5312580"/>
            <a:ext cx="11160126" cy="804496"/>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ja-JP" altLang="en-US" sz="1800" b="1" dirty="0"/>
              <a:t>タイトル</a:t>
            </a:r>
          </a:p>
        </p:txBody>
      </p:sp>
    </p:spTree>
    <p:extLst>
      <p:ext uri="{BB962C8B-B14F-4D97-AF65-F5344CB8AC3E}">
        <p14:creationId xmlns:p14="http://schemas.microsoft.com/office/powerpoint/2010/main" val="30003225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38F2CD-70E2-472F-A9DF-2C4C3A551C19}"/>
              </a:ext>
            </a:extLst>
          </p:cNvPr>
          <p:cNvSpPr>
            <a:spLocks noGrp="1"/>
          </p:cNvSpPr>
          <p:nvPr>
            <p:ph type="ctrTitle"/>
          </p:nvPr>
        </p:nvSpPr>
        <p:spPr/>
        <p:txBody>
          <a:bodyPr/>
          <a:lstStyle/>
          <a:p>
            <a:r>
              <a:rPr kumimoji="1" lang="ja-JP" altLang="en-US" dirty="0"/>
              <a:t>比較表</a:t>
            </a:r>
          </a:p>
        </p:txBody>
      </p:sp>
      <p:sp>
        <p:nvSpPr>
          <p:cNvPr id="3" name="字幕 2">
            <a:extLst>
              <a:ext uri="{FF2B5EF4-FFF2-40B4-BE49-F238E27FC236}">
                <a16:creationId xmlns:a16="http://schemas.microsoft.com/office/drawing/2014/main" id="{21F937A8-30A8-49C7-A6A2-0B03B67B7C6C}"/>
              </a:ext>
            </a:extLst>
          </p:cNvPr>
          <p:cNvSpPr>
            <a:spLocks noGrp="1"/>
          </p:cNvSpPr>
          <p:nvPr>
            <p:ph type="subTitle" idx="1"/>
          </p:nvPr>
        </p:nvSpPr>
        <p:spPr/>
        <p:txBody>
          <a:bodyPr/>
          <a:lstStyle/>
          <a:p>
            <a:r>
              <a:rPr kumimoji="1" lang="ja-JP" altLang="en-US" dirty="0"/>
              <a:t>いくつかの選択肢を、項目ごとに比較する際に使用します。</a:t>
            </a:r>
            <a:endParaRPr kumimoji="1" lang="en-US" altLang="ja-JP" dirty="0"/>
          </a:p>
        </p:txBody>
      </p:sp>
      <p:sp>
        <p:nvSpPr>
          <p:cNvPr id="4" name="スライド番号プレースホルダー 3">
            <a:extLst>
              <a:ext uri="{FF2B5EF4-FFF2-40B4-BE49-F238E27FC236}">
                <a16:creationId xmlns:a16="http://schemas.microsoft.com/office/drawing/2014/main" id="{C82EE92A-1508-4EEA-B695-F6387DAA6922}"/>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29</a:t>
            </a:fld>
            <a:endParaRPr lang="ja-JP" altLang="en-US" dirty="0"/>
          </a:p>
        </p:txBody>
      </p:sp>
      <p:sp>
        <p:nvSpPr>
          <p:cNvPr id="5" name="テキスト プレースホルダー 4">
            <a:extLst>
              <a:ext uri="{FF2B5EF4-FFF2-40B4-BE49-F238E27FC236}">
                <a16:creationId xmlns:a16="http://schemas.microsoft.com/office/drawing/2014/main" id="{EC2A3CA8-858A-485A-A219-080C07759DDC}"/>
              </a:ext>
            </a:extLst>
          </p:cNvPr>
          <p:cNvSpPr>
            <a:spLocks noGrp="1"/>
          </p:cNvSpPr>
          <p:nvPr>
            <p:ph type="body" sz="quarter" idx="13"/>
          </p:nvPr>
        </p:nvSpPr>
        <p:spPr/>
        <p:txBody>
          <a:bodyPr/>
          <a:lstStyle/>
          <a:p>
            <a:endParaRPr kumimoji="1" lang="ja-JP" altLang="en-US"/>
          </a:p>
        </p:txBody>
      </p:sp>
      <p:graphicFrame>
        <p:nvGraphicFramePr>
          <p:cNvPr id="19" name="表 18">
            <a:extLst>
              <a:ext uri="{FF2B5EF4-FFF2-40B4-BE49-F238E27FC236}">
                <a16:creationId xmlns:a16="http://schemas.microsoft.com/office/drawing/2014/main" id="{BA9F15FA-7DD3-4B9D-8A49-2E9D68585001}"/>
              </a:ext>
            </a:extLst>
          </p:cNvPr>
          <p:cNvGraphicFramePr>
            <a:graphicFrameLocks noGrp="1"/>
          </p:cNvGraphicFramePr>
          <p:nvPr>
            <p:extLst>
              <p:ext uri="{D42A27DB-BD31-4B8C-83A1-F6EECF244321}">
                <p14:modId xmlns:p14="http://schemas.microsoft.com/office/powerpoint/2010/main" val="2103523392"/>
              </p:ext>
            </p:extLst>
          </p:nvPr>
        </p:nvGraphicFramePr>
        <p:xfrm>
          <a:off x="523137" y="1989138"/>
          <a:ext cx="11145729" cy="4140198"/>
        </p:xfrm>
        <a:graphic>
          <a:graphicData uri="http://schemas.openxmlformats.org/drawingml/2006/table">
            <a:tbl>
              <a:tblPr firstRow="1" bandRow="1">
                <a:tableStyleId>{2D5ABB26-0587-4C30-8999-92F81FD0307C}</a:tableStyleId>
              </a:tblPr>
              <a:tblGrid>
                <a:gridCol w="1786926">
                  <a:extLst>
                    <a:ext uri="{9D8B030D-6E8A-4147-A177-3AD203B41FA5}">
                      <a16:colId xmlns:a16="http://schemas.microsoft.com/office/drawing/2014/main" val="2660184642"/>
                    </a:ext>
                  </a:extLst>
                </a:gridCol>
                <a:gridCol w="3119601">
                  <a:extLst>
                    <a:ext uri="{9D8B030D-6E8A-4147-A177-3AD203B41FA5}">
                      <a16:colId xmlns:a16="http://schemas.microsoft.com/office/drawing/2014/main" val="3817888277"/>
                    </a:ext>
                  </a:extLst>
                </a:gridCol>
                <a:gridCol w="3119601">
                  <a:extLst>
                    <a:ext uri="{9D8B030D-6E8A-4147-A177-3AD203B41FA5}">
                      <a16:colId xmlns:a16="http://schemas.microsoft.com/office/drawing/2014/main" val="3670012603"/>
                    </a:ext>
                  </a:extLst>
                </a:gridCol>
                <a:gridCol w="3119601">
                  <a:extLst>
                    <a:ext uri="{9D8B030D-6E8A-4147-A177-3AD203B41FA5}">
                      <a16:colId xmlns:a16="http://schemas.microsoft.com/office/drawing/2014/main" val="4146146369"/>
                    </a:ext>
                  </a:extLst>
                </a:gridCol>
              </a:tblGrid>
              <a:tr h="690033">
                <a:tc>
                  <a:txBody>
                    <a:bodyPr/>
                    <a:lstStyle/>
                    <a:p>
                      <a:pPr marL="0" lvl="1" indent="0" algn="ctr" defTabSz="844104" rtl="0" eaLnBrk="1" latinLnBrk="0" hangingPunct="1">
                        <a:lnSpc>
                          <a:spcPct val="100000"/>
                        </a:lnSpc>
                      </a:pPr>
                      <a:endParaRPr kumimoji="1" lang="ja-JP" altLang="en-US" sz="1600" b="1" kern="1200" dirty="0">
                        <a:solidFill>
                          <a:schemeClr val="tx1"/>
                        </a:solidFill>
                        <a:latin typeface="+mn-lt"/>
                        <a:ea typeface="+mn-ea"/>
                        <a:cs typeface="+mn-cs"/>
                      </a:endParaRPr>
                    </a:p>
                  </a:txBody>
                  <a:tcPr anchor="ctr">
                    <a:lnR w="6350" cap="flat" cmpd="sng" algn="ctr">
                      <a:solidFill>
                        <a:schemeClr val="bg1">
                          <a:lumMod val="50000"/>
                        </a:schemeClr>
                      </a:solidFill>
                      <a:prstDash val="solid"/>
                      <a:round/>
                      <a:headEnd type="none" w="med" len="med"/>
                      <a:tailEnd type="none" w="med" len="med"/>
                    </a:lnR>
                    <a:lnB w="6350" cap="flat" cmpd="sng" algn="ctr">
                      <a:solidFill>
                        <a:schemeClr val="bg1">
                          <a:lumMod val="50000"/>
                        </a:schemeClr>
                      </a:solidFill>
                      <a:prstDash val="solid"/>
                      <a:round/>
                      <a:headEnd type="none" w="med" len="med"/>
                      <a:tailEnd type="none" w="med" len="med"/>
                    </a:lnB>
                  </a:tcPr>
                </a:tc>
                <a:tc>
                  <a:txBody>
                    <a:bodyPr/>
                    <a:lstStyle/>
                    <a:p>
                      <a:pPr marL="0" lvl="1" indent="0" algn="ctr" defTabSz="844104" rtl="0" eaLnBrk="1" latinLnBrk="0" hangingPunct="1">
                        <a:lnSpc>
                          <a:spcPct val="100000"/>
                        </a:lnSpc>
                      </a:pPr>
                      <a:r>
                        <a:rPr kumimoji="1" lang="ja-JP" altLang="en-US" sz="1600" b="1" kern="1200" dirty="0">
                          <a:solidFill>
                            <a:schemeClr val="bg1"/>
                          </a:solidFill>
                        </a:rPr>
                        <a:t>選択肢</a:t>
                      </a:r>
                      <a:r>
                        <a:rPr kumimoji="1" lang="en-US" altLang="ja-JP" sz="1600" b="1" kern="1200" dirty="0">
                          <a:solidFill>
                            <a:schemeClr val="bg1"/>
                          </a:solidFill>
                        </a:rPr>
                        <a:t>A</a:t>
                      </a:r>
                      <a:endParaRPr kumimoji="1" lang="ja-JP" altLang="en-US" sz="1600" b="1" kern="1200" dirty="0">
                        <a:solidFill>
                          <a:schemeClr val="bg1"/>
                        </a:solidFill>
                        <a:latin typeface="+mn-lt"/>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071166"/>
                    </a:solidFill>
                  </a:tcPr>
                </a:tc>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ja-JP" altLang="en-US" sz="1600" b="1" kern="1200" dirty="0">
                          <a:solidFill>
                            <a:schemeClr val="bg1"/>
                          </a:solidFill>
                        </a:rPr>
                        <a:t>選択肢</a:t>
                      </a:r>
                      <a:r>
                        <a:rPr kumimoji="1" lang="en-US" altLang="ja-JP" sz="1600" b="1" kern="1200" dirty="0">
                          <a:solidFill>
                            <a:schemeClr val="bg1"/>
                          </a:solidFill>
                        </a:rPr>
                        <a:t>B</a:t>
                      </a:r>
                      <a:endParaRPr kumimoji="1" lang="ja-JP" altLang="en-US" sz="16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50000"/>
                      </a:schemeClr>
                    </a:solidFill>
                  </a:tcPr>
                </a:tc>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ja-JP" altLang="en-US" sz="1600" b="1" kern="1200" dirty="0">
                          <a:solidFill>
                            <a:schemeClr val="bg1"/>
                          </a:solidFill>
                        </a:rPr>
                        <a:t>選択肢</a:t>
                      </a:r>
                      <a:r>
                        <a:rPr kumimoji="1" lang="en-US" altLang="ja-JP" sz="1600" b="1" kern="1200" dirty="0">
                          <a:solidFill>
                            <a:schemeClr val="bg1"/>
                          </a:solidFill>
                        </a:rPr>
                        <a:t>C</a:t>
                      </a:r>
                      <a:endParaRPr kumimoji="1" lang="ja-JP" altLang="en-US" sz="16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2281309742"/>
                  </a:ext>
                </a:extLst>
              </a:tr>
              <a:tr h="690033">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chemeClr val="tx1"/>
                          </a:solidFill>
                          <a:effectLst/>
                          <a:uLnTx/>
                          <a:uFillTx/>
                          <a:latin typeface="メイリオ"/>
                          <a:ea typeface="メイリオ"/>
                          <a:cs typeface="+mn-cs"/>
                        </a:rPr>
                        <a:t>項目</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en-US" altLang="ja-JP" sz="1600" b="1" u="none" strike="noStrike" kern="1200" cap="none" spc="0" normalizeH="0" baseline="0" noProof="0" dirty="0">
                          <a:ln>
                            <a:noFill/>
                          </a:ln>
                          <a:solidFill>
                            <a:srgbClr val="071166"/>
                          </a:solidFill>
                          <a:effectLst/>
                          <a:uLnTx/>
                          <a:uFillTx/>
                        </a:rPr>
                        <a:t>XXXXX</a:t>
                      </a:r>
                      <a:endParaRPr kumimoji="1" lang="ja-JP" altLang="en-US" sz="1600" b="1" i="0" u="none" strike="noStrike" kern="1200" cap="none" spc="0" normalizeH="0" baseline="0" noProof="0" dirty="0">
                        <a:ln>
                          <a:noFill/>
                        </a:ln>
                        <a:solidFill>
                          <a:srgbClr val="071166"/>
                        </a:solidFill>
                        <a:effectLst/>
                        <a:uLnTx/>
                        <a:uFillTx/>
                        <a:latin typeface="メイリオ"/>
                        <a:ea typeface="メイリオ"/>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en-US" altLang="ja-JP" sz="1600" b="1" u="none" strike="noStrike" kern="1200" cap="none" spc="0" normalizeH="0" baseline="0" noProof="0" dirty="0">
                          <a:ln>
                            <a:noFill/>
                          </a:ln>
                          <a:solidFill>
                            <a:schemeClr val="tx1"/>
                          </a:solidFill>
                          <a:effectLst/>
                          <a:uLnTx/>
                          <a:uFillTx/>
                        </a:rPr>
                        <a:t>XXXXX</a:t>
                      </a:r>
                      <a:endParaRPr kumimoji="1" lang="ja-JP" altLang="en-US" sz="1600" b="1" i="0" u="none" strike="noStrike" kern="1200" cap="none" spc="0" normalizeH="0" baseline="0" noProof="0" dirty="0">
                        <a:ln>
                          <a:noFill/>
                        </a:ln>
                        <a:solidFill>
                          <a:schemeClr val="tx1"/>
                        </a:solidFill>
                        <a:effectLst/>
                        <a:uLnTx/>
                        <a:uFillTx/>
                        <a:latin typeface="メイリオ"/>
                        <a:ea typeface="メイリオ"/>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en-US" altLang="ja-JP" sz="1600" b="1" u="none" strike="noStrike" kern="1200" cap="none" spc="0" normalizeH="0" baseline="0" noProof="0" dirty="0">
                          <a:ln>
                            <a:noFill/>
                          </a:ln>
                          <a:solidFill>
                            <a:schemeClr val="tx1"/>
                          </a:solidFill>
                          <a:effectLst/>
                          <a:uLnTx/>
                          <a:uFillTx/>
                        </a:rPr>
                        <a:t>XXXXX</a:t>
                      </a:r>
                      <a:endParaRPr kumimoji="1" lang="ja-JP" altLang="en-US" sz="1600" b="1" i="0" u="none" strike="noStrike" kern="1200" cap="none" spc="0" normalizeH="0" baseline="0" noProof="0" dirty="0">
                        <a:ln>
                          <a:noFill/>
                        </a:ln>
                        <a:solidFill>
                          <a:schemeClr val="tx1"/>
                        </a:solidFill>
                        <a:effectLst/>
                        <a:uLnTx/>
                        <a:uFillTx/>
                        <a:latin typeface="メイリオ"/>
                        <a:ea typeface="メイリオ"/>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153179935"/>
                  </a:ext>
                </a:extLst>
              </a:tr>
              <a:tr h="690033">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0F0F0F"/>
                          </a:solidFill>
                          <a:effectLst/>
                          <a:uLnTx/>
                          <a:uFillTx/>
                          <a:latin typeface="メイリオ"/>
                          <a:ea typeface="メイリオ"/>
                          <a:cs typeface="+mn-cs"/>
                        </a:rPr>
                        <a:t>項目</a:t>
                      </a:r>
                      <a:endParaRPr kumimoji="1" lang="ja-JP" altLang="en-US" sz="1600" b="1" i="0" u="none" strike="noStrike" kern="1200" cap="none" spc="0" normalizeH="0" baseline="0" noProof="0" dirty="0">
                        <a:ln>
                          <a:noFill/>
                        </a:ln>
                        <a:solidFill>
                          <a:schemeClr val="tx1"/>
                        </a:solidFill>
                        <a:effectLst/>
                        <a:uLnTx/>
                        <a:uFillTx/>
                        <a:latin typeface="メイリオ"/>
                        <a:ea typeface="メイリオ"/>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en-US" altLang="ja-JP" sz="1600" b="1" u="none" strike="noStrike" kern="1200" cap="none" spc="0" normalizeH="0" baseline="0" noProof="0" dirty="0">
                          <a:ln>
                            <a:noFill/>
                          </a:ln>
                          <a:solidFill>
                            <a:srgbClr val="071166"/>
                          </a:solidFill>
                          <a:effectLst/>
                          <a:uLnTx/>
                          <a:uFillTx/>
                        </a:rPr>
                        <a:t>XXXXX</a:t>
                      </a:r>
                      <a:endParaRPr kumimoji="1" lang="ja-JP" altLang="en-US" sz="1600" b="1" i="0" u="none" strike="noStrike" kern="1200" cap="none" spc="0" normalizeH="0" baseline="0" noProof="0" dirty="0">
                        <a:ln>
                          <a:noFill/>
                        </a:ln>
                        <a:solidFill>
                          <a:srgbClr val="071166"/>
                        </a:solidFill>
                        <a:effectLst/>
                        <a:uLnTx/>
                        <a:uFillTx/>
                        <a:latin typeface="メイリオ"/>
                        <a:ea typeface="メイリオ"/>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en-US" altLang="ja-JP" sz="1600" b="1" u="none" strike="noStrike" kern="1200" cap="none" spc="0" normalizeH="0" baseline="0" noProof="0" dirty="0">
                          <a:ln>
                            <a:noFill/>
                          </a:ln>
                          <a:solidFill>
                            <a:schemeClr val="tx1"/>
                          </a:solidFill>
                          <a:effectLst/>
                          <a:uLnTx/>
                          <a:uFillTx/>
                        </a:rPr>
                        <a:t>XXXXX</a:t>
                      </a:r>
                      <a:endParaRPr kumimoji="1" lang="ja-JP" altLang="en-US" sz="1600" b="1" i="0" u="none" strike="noStrike" kern="1200" cap="none" spc="0" normalizeH="0" baseline="0" noProof="0" dirty="0">
                        <a:ln>
                          <a:noFill/>
                        </a:ln>
                        <a:solidFill>
                          <a:schemeClr val="tx1"/>
                        </a:solidFill>
                        <a:effectLst/>
                        <a:uLnTx/>
                        <a:uFillTx/>
                        <a:latin typeface="メイリオ"/>
                        <a:ea typeface="メイリオ"/>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en-US" altLang="ja-JP" sz="1600" b="1" u="none" strike="noStrike" kern="1200" cap="none" spc="0" normalizeH="0" baseline="0" noProof="0" dirty="0">
                          <a:ln>
                            <a:noFill/>
                          </a:ln>
                          <a:solidFill>
                            <a:schemeClr val="tx1"/>
                          </a:solidFill>
                          <a:effectLst/>
                          <a:uLnTx/>
                          <a:uFillTx/>
                        </a:rPr>
                        <a:t>XXXXX</a:t>
                      </a:r>
                      <a:endParaRPr kumimoji="1" lang="ja-JP" altLang="en-US" sz="1600" b="1" i="0" u="none" strike="noStrike" kern="1200" cap="none" spc="0" normalizeH="0" baseline="0" noProof="0" dirty="0">
                        <a:ln>
                          <a:noFill/>
                        </a:ln>
                        <a:solidFill>
                          <a:schemeClr val="tx1"/>
                        </a:solidFill>
                        <a:effectLst/>
                        <a:uLnTx/>
                        <a:uFillTx/>
                        <a:latin typeface="メイリオ"/>
                        <a:ea typeface="メイリオ"/>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371045727"/>
                  </a:ext>
                </a:extLst>
              </a:tr>
              <a:tr h="690033">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0F0F0F"/>
                          </a:solidFill>
                          <a:effectLst/>
                          <a:uLnTx/>
                          <a:uFillTx/>
                          <a:latin typeface="メイリオ"/>
                          <a:ea typeface="メイリオ"/>
                          <a:cs typeface="+mn-cs"/>
                        </a:rPr>
                        <a:t>項目</a:t>
                      </a:r>
                      <a:endParaRPr kumimoji="1" lang="ja-JP" altLang="en-US" sz="1600" b="1" i="0" u="none" strike="noStrike" kern="1200" cap="none" spc="0" normalizeH="0" baseline="0" noProof="0" dirty="0">
                        <a:ln>
                          <a:noFill/>
                        </a:ln>
                        <a:solidFill>
                          <a:schemeClr val="tx1"/>
                        </a:solidFill>
                        <a:effectLst/>
                        <a:uLnTx/>
                        <a:uFillTx/>
                        <a:latin typeface="メイリオ"/>
                        <a:ea typeface="メイリオ"/>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en-US" altLang="ja-JP" sz="1600" b="1" u="none" strike="noStrike" kern="1200" cap="none" spc="0" normalizeH="0" baseline="0" noProof="0" dirty="0">
                          <a:ln>
                            <a:noFill/>
                          </a:ln>
                          <a:solidFill>
                            <a:srgbClr val="071166"/>
                          </a:solidFill>
                          <a:effectLst/>
                          <a:uLnTx/>
                          <a:uFillTx/>
                        </a:rPr>
                        <a:t>XXXXX</a:t>
                      </a:r>
                      <a:endParaRPr kumimoji="1" lang="ja-JP" altLang="en-US" sz="1600" b="1" i="0" u="none" strike="noStrike" kern="1200" cap="none" spc="0" normalizeH="0" baseline="0" noProof="0" dirty="0">
                        <a:ln>
                          <a:noFill/>
                        </a:ln>
                        <a:solidFill>
                          <a:srgbClr val="071166"/>
                        </a:solidFill>
                        <a:effectLst/>
                        <a:uLnTx/>
                        <a:uFillTx/>
                        <a:latin typeface="メイリオ"/>
                        <a:ea typeface="メイリオ"/>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en-US" altLang="ja-JP" sz="1600" b="1" u="none" strike="noStrike" kern="1200" cap="none" spc="0" normalizeH="0" baseline="0" noProof="0" dirty="0">
                          <a:ln>
                            <a:noFill/>
                          </a:ln>
                          <a:solidFill>
                            <a:schemeClr val="tx1"/>
                          </a:solidFill>
                          <a:effectLst/>
                          <a:uLnTx/>
                          <a:uFillTx/>
                        </a:rPr>
                        <a:t>XXXXX</a:t>
                      </a:r>
                      <a:endParaRPr kumimoji="1" lang="ja-JP" altLang="en-US" sz="1600" b="1" i="0" u="none" strike="noStrike" kern="1200" cap="none" spc="0" normalizeH="0" baseline="0" noProof="0" dirty="0">
                        <a:ln>
                          <a:noFill/>
                        </a:ln>
                        <a:solidFill>
                          <a:schemeClr val="tx1"/>
                        </a:solidFill>
                        <a:effectLst/>
                        <a:uLnTx/>
                        <a:uFillTx/>
                        <a:latin typeface="メイリオ"/>
                        <a:ea typeface="メイリオ"/>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en-US" altLang="ja-JP" sz="1600" b="1" u="none" strike="noStrike" kern="1200" cap="none" spc="0" normalizeH="0" baseline="0" noProof="0" dirty="0">
                          <a:ln>
                            <a:noFill/>
                          </a:ln>
                          <a:solidFill>
                            <a:schemeClr val="tx1"/>
                          </a:solidFill>
                          <a:effectLst/>
                          <a:uLnTx/>
                          <a:uFillTx/>
                        </a:rPr>
                        <a:t>XXXXX</a:t>
                      </a:r>
                      <a:endParaRPr kumimoji="1" lang="ja-JP" altLang="en-US" sz="1600" b="1" i="0" u="none" strike="noStrike" kern="1200" cap="none" spc="0" normalizeH="0" baseline="0" noProof="0" dirty="0">
                        <a:ln>
                          <a:noFill/>
                        </a:ln>
                        <a:solidFill>
                          <a:schemeClr val="tx1"/>
                        </a:solidFill>
                        <a:effectLst/>
                        <a:uLnTx/>
                        <a:uFillTx/>
                        <a:latin typeface="メイリオ"/>
                        <a:ea typeface="メイリオ"/>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931767474"/>
                  </a:ext>
                </a:extLst>
              </a:tr>
              <a:tr h="690033">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srgbClr val="0F0F0F"/>
                          </a:solidFill>
                          <a:effectLst/>
                          <a:uLnTx/>
                          <a:uFillTx/>
                          <a:latin typeface="メイリオ"/>
                          <a:ea typeface="メイリオ"/>
                          <a:cs typeface="+mn-cs"/>
                        </a:rPr>
                        <a:t>項目</a:t>
                      </a:r>
                      <a:endParaRPr kumimoji="1" lang="ja-JP" altLang="en-US" sz="1600" b="1" i="0" u="none" strike="noStrike" kern="1200" cap="none" spc="0" normalizeH="0" baseline="0" noProof="0" dirty="0">
                        <a:ln>
                          <a:noFill/>
                        </a:ln>
                        <a:solidFill>
                          <a:schemeClr val="tx1"/>
                        </a:solidFill>
                        <a:effectLst/>
                        <a:uLnTx/>
                        <a:uFillTx/>
                        <a:latin typeface="メイリオ"/>
                        <a:ea typeface="メイリオ"/>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en-US" altLang="ja-JP" sz="1600" b="1" u="none" strike="noStrike" kern="1200" cap="none" spc="0" normalizeH="0" baseline="0" noProof="0" dirty="0">
                          <a:ln>
                            <a:noFill/>
                          </a:ln>
                          <a:solidFill>
                            <a:srgbClr val="071166"/>
                          </a:solidFill>
                          <a:effectLst/>
                          <a:uLnTx/>
                          <a:uFillTx/>
                        </a:rPr>
                        <a:t>XXXXX</a:t>
                      </a:r>
                      <a:endParaRPr kumimoji="1" lang="ja-JP" altLang="en-US" sz="1600" b="1" i="0" u="none" strike="noStrike" kern="1200" cap="none" spc="0" normalizeH="0" baseline="0" noProof="0" dirty="0">
                        <a:ln>
                          <a:noFill/>
                        </a:ln>
                        <a:solidFill>
                          <a:srgbClr val="071166"/>
                        </a:solidFill>
                        <a:effectLst/>
                        <a:uLnTx/>
                        <a:uFillTx/>
                        <a:latin typeface="メイリオ"/>
                        <a:ea typeface="メイリオ"/>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en-US" altLang="ja-JP" sz="1600" b="1" u="none" strike="noStrike" kern="1200" cap="none" spc="0" normalizeH="0" baseline="0" noProof="0" dirty="0">
                          <a:ln>
                            <a:noFill/>
                          </a:ln>
                          <a:solidFill>
                            <a:schemeClr val="tx1"/>
                          </a:solidFill>
                          <a:effectLst/>
                          <a:uLnTx/>
                          <a:uFillTx/>
                        </a:rPr>
                        <a:t>XXXXX</a:t>
                      </a:r>
                      <a:endParaRPr kumimoji="1" lang="ja-JP" altLang="en-US" sz="1600" b="1" i="0" u="none" strike="noStrike" kern="1200" cap="none" spc="0" normalizeH="0" baseline="0" noProof="0" dirty="0">
                        <a:ln>
                          <a:noFill/>
                        </a:ln>
                        <a:solidFill>
                          <a:schemeClr val="tx1"/>
                        </a:solidFill>
                        <a:effectLst/>
                        <a:uLnTx/>
                        <a:uFillTx/>
                        <a:latin typeface="メイリオ"/>
                        <a:ea typeface="メイリオ"/>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en-US" altLang="ja-JP" sz="1600" b="1" u="none" strike="noStrike" kern="1200" cap="none" spc="0" normalizeH="0" baseline="0" noProof="0" dirty="0">
                          <a:ln>
                            <a:noFill/>
                          </a:ln>
                          <a:solidFill>
                            <a:schemeClr val="tx1"/>
                          </a:solidFill>
                          <a:effectLst/>
                          <a:uLnTx/>
                          <a:uFillTx/>
                        </a:rPr>
                        <a:t>XXXXX</a:t>
                      </a:r>
                      <a:endParaRPr kumimoji="1" lang="ja-JP" altLang="en-US" sz="1600" b="1" i="0" u="none" strike="noStrike" kern="1200" cap="none" spc="0" normalizeH="0" baseline="0" noProof="0" dirty="0">
                        <a:ln>
                          <a:noFill/>
                        </a:ln>
                        <a:solidFill>
                          <a:schemeClr val="tx1"/>
                        </a:solidFill>
                        <a:effectLst/>
                        <a:uLnTx/>
                        <a:uFillTx/>
                        <a:latin typeface="メイリオ"/>
                        <a:ea typeface="メイリオ"/>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390079578"/>
                  </a:ext>
                </a:extLst>
              </a:tr>
              <a:tr h="690033">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0F0F0F"/>
                          </a:solidFill>
                          <a:effectLst/>
                          <a:uLnTx/>
                          <a:uFillTx/>
                          <a:latin typeface="メイリオ"/>
                          <a:ea typeface="メイリオ"/>
                          <a:cs typeface="+mn-cs"/>
                        </a:rPr>
                        <a:t>項目</a:t>
                      </a:r>
                      <a:endParaRPr kumimoji="1" lang="ja-JP" altLang="en-US" sz="1600" b="1" i="0" u="none" strike="noStrike" kern="1200" cap="none" spc="0" normalizeH="0" baseline="0" noProof="0" dirty="0">
                        <a:ln>
                          <a:noFill/>
                        </a:ln>
                        <a:solidFill>
                          <a:schemeClr val="tx1"/>
                        </a:solidFill>
                        <a:effectLst/>
                        <a:uLnTx/>
                        <a:uFillTx/>
                        <a:latin typeface="メイリオ"/>
                        <a:ea typeface="メイリオ"/>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en-US" altLang="ja-JP" sz="1600" b="1" u="none" strike="noStrike" kern="1200" cap="none" spc="0" normalizeH="0" baseline="0" noProof="0" dirty="0">
                          <a:ln>
                            <a:noFill/>
                          </a:ln>
                          <a:solidFill>
                            <a:srgbClr val="071166"/>
                          </a:solidFill>
                          <a:effectLst/>
                          <a:uLnTx/>
                          <a:uFillTx/>
                        </a:rPr>
                        <a:t>XXXXX</a:t>
                      </a:r>
                      <a:endParaRPr kumimoji="1" lang="ja-JP" altLang="en-US" sz="1600" b="1" i="0" u="none" strike="noStrike" kern="1200" cap="none" spc="0" normalizeH="0" baseline="0" noProof="0" dirty="0">
                        <a:ln>
                          <a:noFill/>
                        </a:ln>
                        <a:solidFill>
                          <a:srgbClr val="071166"/>
                        </a:solidFill>
                        <a:effectLst/>
                        <a:uLnTx/>
                        <a:uFillTx/>
                        <a:latin typeface="メイリオ"/>
                        <a:ea typeface="メイリオ"/>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en-US" altLang="ja-JP" sz="1600" b="1" u="none" strike="noStrike" kern="1200" cap="none" spc="0" normalizeH="0" baseline="0" noProof="0" dirty="0">
                          <a:ln>
                            <a:noFill/>
                          </a:ln>
                          <a:solidFill>
                            <a:schemeClr val="tx1"/>
                          </a:solidFill>
                          <a:effectLst/>
                          <a:uLnTx/>
                          <a:uFillTx/>
                        </a:rPr>
                        <a:t>XXXXX</a:t>
                      </a:r>
                      <a:endParaRPr kumimoji="1" lang="ja-JP" altLang="en-US" sz="1600" b="1" i="0" u="none" strike="noStrike" kern="1200" cap="none" spc="0" normalizeH="0" baseline="0" noProof="0" dirty="0">
                        <a:ln>
                          <a:noFill/>
                        </a:ln>
                        <a:solidFill>
                          <a:schemeClr val="tx1"/>
                        </a:solidFill>
                        <a:effectLst/>
                        <a:uLnTx/>
                        <a:uFillTx/>
                        <a:latin typeface="メイリオ"/>
                        <a:ea typeface="メイリオ"/>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1" indent="0" algn="ctr" defTabSz="844104" rtl="0" eaLnBrk="1" fontAlgn="auto" latinLnBrk="0" hangingPunct="1">
                        <a:lnSpc>
                          <a:spcPct val="100000"/>
                        </a:lnSpc>
                        <a:spcBef>
                          <a:spcPts val="0"/>
                        </a:spcBef>
                        <a:spcAft>
                          <a:spcPts val="0"/>
                        </a:spcAft>
                        <a:buClrTx/>
                        <a:buSzTx/>
                        <a:buFontTx/>
                        <a:buNone/>
                        <a:tabLst/>
                        <a:defRPr/>
                      </a:pPr>
                      <a:r>
                        <a:rPr kumimoji="1" lang="en-US" altLang="ja-JP" sz="1600" b="1" u="none" strike="noStrike" kern="1200" cap="none" spc="0" normalizeH="0" baseline="0" noProof="0" dirty="0">
                          <a:ln>
                            <a:noFill/>
                          </a:ln>
                          <a:solidFill>
                            <a:schemeClr val="tx1"/>
                          </a:solidFill>
                          <a:effectLst/>
                          <a:uLnTx/>
                          <a:uFillTx/>
                        </a:rPr>
                        <a:t>XXXXX</a:t>
                      </a:r>
                      <a:endParaRPr kumimoji="1" lang="ja-JP" altLang="en-US" sz="1600" b="1" i="0" u="none" strike="noStrike" kern="1200" cap="none" spc="0" normalizeH="0" baseline="0" noProof="0" dirty="0">
                        <a:ln>
                          <a:noFill/>
                        </a:ln>
                        <a:solidFill>
                          <a:schemeClr val="tx1"/>
                        </a:solidFill>
                        <a:effectLst/>
                        <a:uLnTx/>
                        <a:uFillTx/>
                        <a:latin typeface="メイリオ"/>
                        <a:ea typeface="メイリオ"/>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245651511"/>
                  </a:ext>
                </a:extLst>
              </a:tr>
            </a:tbl>
          </a:graphicData>
        </a:graphic>
      </p:graphicFrame>
    </p:spTree>
    <p:extLst>
      <p:ext uri="{BB962C8B-B14F-4D97-AF65-F5344CB8AC3E}">
        <p14:creationId xmlns:p14="http://schemas.microsoft.com/office/powerpoint/2010/main" val="22201254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71166"/>
        </a:solidFill>
        <a:effectLst/>
      </p:bgPr>
    </p:bg>
    <p:spTree>
      <p:nvGrpSpPr>
        <p:cNvPr id="1" name=""/>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2BCFF3B7-678E-4DF4-AC4C-4A7F0A702EFB}"/>
              </a:ext>
            </a:extLst>
          </p:cNvPr>
          <p:cNvSpPr/>
          <p:nvPr/>
        </p:nvSpPr>
        <p:spPr>
          <a:xfrm>
            <a:off x="2932497" y="2945331"/>
            <a:ext cx="6327006" cy="96733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0000" tIns="144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110" normalizeH="0" baseline="0" noProof="0" dirty="0">
                <a:ln>
                  <a:noFill/>
                </a:ln>
                <a:solidFill>
                  <a:srgbClr val="071166"/>
                </a:solidFill>
                <a:effectLst/>
                <a:uLnTx/>
                <a:uFillTx/>
                <a:latin typeface="メイリオ"/>
                <a:ea typeface="メイリオ"/>
                <a:cs typeface="+mn-cs"/>
              </a:rPr>
              <a:t>必須ページ</a:t>
            </a:r>
          </a:p>
        </p:txBody>
      </p:sp>
    </p:spTree>
    <p:extLst>
      <p:ext uri="{BB962C8B-B14F-4D97-AF65-F5344CB8AC3E}">
        <p14:creationId xmlns:p14="http://schemas.microsoft.com/office/powerpoint/2010/main" val="35082835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71166"/>
        </a:solidFill>
        <a:effectLst/>
      </p:bgPr>
    </p:bg>
    <p:spTree>
      <p:nvGrpSpPr>
        <p:cNvPr id="1" name=""/>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2BCFF3B7-678E-4DF4-AC4C-4A7F0A702EFB}"/>
              </a:ext>
            </a:extLst>
          </p:cNvPr>
          <p:cNvSpPr/>
          <p:nvPr/>
        </p:nvSpPr>
        <p:spPr>
          <a:xfrm>
            <a:off x="2932497" y="2945331"/>
            <a:ext cx="6327006" cy="96733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0000" tIns="144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110" normalizeH="0" baseline="0" noProof="0" dirty="0">
                <a:ln>
                  <a:noFill/>
                </a:ln>
                <a:solidFill>
                  <a:srgbClr val="071166"/>
                </a:solidFill>
                <a:effectLst/>
                <a:uLnTx/>
                <a:uFillTx/>
                <a:latin typeface="メイリオ"/>
                <a:ea typeface="メイリオ"/>
                <a:cs typeface="+mn-cs"/>
              </a:rPr>
              <a:t>参考事例</a:t>
            </a:r>
          </a:p>
        </p:txBody>
      </p:sp>
    </p:spTree>
    <p:extLst>
      <p:ext uri="{BB962C8B-B14F-4D97-AF65-F5344CB8AC3E}">
        <p14:creationId xmlns:p14="http://schemas.microsoft.com/office/powerpoint/2010/main" val="24756318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A559236-C0FD-4E4A-83F0-5519615FA39F}"/>
              </a:ext>
            </a:extLst>
          </p:cNvPr>
          <p:cNvSpPr>
            <a:spLocks noGrp="1"/>
          </p:cNvSpPr>
          <p:nvPr>
            <p:ph type="title"/>
          </p:nvPr>
        </p:nvSpPr>
        <p:spPr/>
        <p:txBody>
          <a:bodyPr/>
          <a:lstStyle/>
          <a:p>
            <a:r>
              <a:rPr lang="ja-JP" altLang="en-US" dirty="0"/>
              <a:t>ダイナミクスを他のデータベースと連携させる</a:t>
            </a:r>
            <a:endParaRPr kumimoji="1" lang="ja-JP" altLang="en-US" dirty="0"/>
          </a:p>
        </p:txBody>
      </p:sp>
      <p:sp>
        <p:nvSpPr>
          <p:cNvPr id="3" name="テキスト プレースホルダー 2">
            <a:extLst>
              <a:ext uri="{FF2B5EF4-FFF2-40B4-BE49-F238E27FC236}">
                <a16:creationId xmlns:a16="http://schemas.microsoft.com/office/drawing/2014/main" id="{4EA92E41-1B0B-4820-98B0-0440D505274E}"/>
              </a:ext>
            </a:extLst>
          </p:cNvPr>
          <p:cNvSpPr>
            <a:spLocks noGrp="1"/>
          </p:cNvSpPr>
          <p:nvPr>
            <p:ph type="body" sz="quarter" idx="10"/>
          </p:nvPr>
        </p:nvSpPr>
        <p:spPr/>
        <p:txBody>
          <a:bodyPr/>
          <a:lstStyle/>
          <a:p>
            <a:r>
              <a:rPr kumimoji="1" lang="ja-JP" altLang="en-US" dirty="0"/>
              <a:t>ダイナミクス使いこなしてる？</a:t>
            </a:r>
          </a:p>
        </p:txBody>
      </p:sp>
      <p:sp>
        <p:nvSpPr>
          <p:cNvPr id="4" name="テキスト プレースホルダー 3">
            <a:extLst>
              <a:ext uri="{FF2B5EF4-FFF2-40B4-BE49-F238E27FC236}">
                <a16:creationId xmlns:a16="http://schemas.microsoft.com/office/drawing/2014/main" id="{DC950703-CC89-415E-8438-38F89D8CDE04}"/>
              </a:ext>
            </a:extLst>
          </p:cNvPr>
          <p:cNvSpPr>
            <a:spLocks noGrp="1"/>
          </p:cNvSpPr>
          <p:nvPr>
            <p:ph type="body" sz="quarter" idx="11"/>
          </p:nvPr>
        </p:nvSpPr>
        <p:spPr/>
        <p:txBody>
          <a:bodyPr/>
          <a:lstStyle/>
          <a:p>
            <a:r>
              <a:rPr kumimoji="1" lang="en-US" altLang="ja-JP" dirty="0"/>
              <a:t>t0nari@</a:t>
            </a:r>
            <a:r>
              <a:rPr kumimoji="1" lang="ja-JP" altLang="en-US" dirty="0"/>
              <a:t>消化器内科</a:t>
            </a:r>
          </a:p>
          <a:p>
            <a:r>
              <a:rPr kumimoji="1" lang="ja-JP" altLang="en-US" dirty="0"/>
              <a:t>鵜川医院院長</a:t>
            </a:r>
            <a:endParaRPr kumimoji="1" lang="en-US" altLang="ja-JP" dirty="0"/>
          </a:p>
          <a:p>
            <a:r>
              <a:rPr kumimoji="1" lang="en-US" altLang="ja-JP" dirty="0"/>
              <a:t>X: @t0nari</a:t>
            </a:r>
          </a:p>
        </p:txBody>
      </p:sp>
    </p:spTree>
    <p:extLst>
      <p:ext uri="{BB962C8B-B14F-4D97-AF65-F5344CB8AC3E}">
        <p14:creationId xmlns:p14="http://schemas.microsoft.com/office/powerpoint/2010/main" val="14465437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9AAD9DDA-3081-440E-A6DD-57A769F998A5}"/>
              </a:ext>
            </a:extLst>
          </p:cNvPr>
          <p:cNvSpPr>
            <a:spLocks noGrp="1"/>
          </p:cNvSpPr>
          <p:nvPr>
            <p:ph type="body" sz="quarter" idx="13"/>
          </p:nvPr>
        </p:nvSpPr>
        <p:spPr/>
        <p:txBody>
          <a:bodyPr/>
          <a:lstStyle/>
          <a:p>
            <a:r>
              <a:rPr kumimoji="1" lang="ja-JP" altLang="en-US" dirty="0"/>
              <a:t>伊勢原で消化器内科やってます</a:t>
            </a:r>
            <a:endParaRPr kumimoji="1" lang="en-US" altLang="ja-JP" dirty="0"/>
          </a:p>
          <a:p>
            <a:r>
              <a:rPr lang="ja-JP" altLang="en-US" dirty="0"/>
              <a:t>エコーと内視鏡は得意です</a:t>
            </a:r>
            <a:endParaRPr lang="en-US" altLang="ja-JP" dirty="0"/>
          </a:p>
          <a:p>
            <a:r>
              <a:rPr kumimoji="1" lang="ja-JP" altLang="en-US" dirty="0"/>
              <a:t>プログラミングもできます</a:t>
            </a:r>
            <a:endParaRPr kumimoji="1" lang="en-US" altLang="ja-JP" dirty="0"/>
          </a:p>
          <a:p>
            <a:r>
              <a:rPr kumimoji="1" lang="ja-JP" altLang="en-US" dirty="0"/>
              <a:t>ダイナミクスのお手伝いもしてます</a:t>
            </a:r>
            <a:endParaRPr kumimoji="1" lang="en-US" altLang="ja-JP" dirty="0"/>
          </a:p>
          <a:p>
            <a:r>
              <a:rPr lang="ja-JP" altLang="en-US" dirty="0"/>
              <a:t>第</a:t>
            </a:r>
            <a:r>
              <a:rPr lang="en-US" altLang="ja-JP" dirty="0"/>
              <a:t>20</a:t>
            </a:r>
            <a:r>
              <a:rPr lang="ja-JP" altLang="en-US" dirty="0"/>
              <a:t>回ダイナミクス全国大会をよろしくおねがいします</a:t>
            </a:r>
            <a:endParaRPr kumimoji="1" lang="ja-JP" altLang="en-US" dirty="0"/>
          </a:p>
        </p:txBody>
      </p:sp>
      <p:sp>
        <p:nvSpPr>
          <p:cNvPr id="4" name="テキスト プレースホルダー 3">
            <a:extLst>
              <a:ext uri="{FF2B5EF4-FFF2-40B4-BE49-F238E27FC236}">
                <a16:creationId xmlns:a16="http://schemas.microsoft.com/office/drawing/2014/main" id="{B2A37BB3-9379-404B-B3BC-812CFC11EFE2}"/>
              </a:ext>
            </a:extLst>
          </p:cNvPr>
          <p:cNvSpPr>
            <a:spLocks noGrp="1"/>
          </p:cNvSpPr>
          <p:nvPr>
            <p:ph type="body" sz="quarter" idx="15"/>
          </p:nvPr>
        </p:nvSpPr>
        <p:spPr/>
        <p:txBody>
          <a:bodyPr/>
          <a:lstStyle/>
          <a:p>
            <a:r>
              <a:rPr lang="en-US" altLang="ja-JP" dirty="0"/>
              <a:t>t</a:t>
            </a:r>
            <a:r>
              <a:rPr kumimoji="1" lang="en-US" altLang="ja-JP" dirty="0"/>
              <a:t>0nari</a:t>
            </a:r>
            <a:r>
              <a:rPr kumimoji="1" lang="ja-JP" altLang="en-US" dirty="0"/>
              <a:t>＠</a:t>
            </a:r>
            <a:r>
              <a:rPr lang="ja-JP" altLang="en-US" dirty="0"/>
              <a:t>消化器内科</a:t>
            </a:r>
            <a:endParaRPr kumimoji="1" lang="ja-JP" altLang="en-US" dirty="0"/>
          </a:p>
        </p:txBody>
      </p:sp>
      <p:sp>
        <p:nvSpPr>
          <p:cNvPr id="5" name="テキスト プレースホルダー 4">
            <a:extLst>
              <a:ext uri="{FF2B5EF4-FFF2-40B4-BE49-F238E27FC236}">
                <a16:creationId xmlns:a16="http://schemas.microsoft.com/office/drawing/2014/main" id="{0836D8A8-68CC-4A7E-84C7-A00690397BD3}"/>
              </a:ext>
            </a:extLst>
          </p:cNvPr>
          <p:cNvSpPr>
            <a:spLocks noGrp="1"/>
          </p:cNvSpPr>
          <p:nvPr>
            <p:ph type="body" sz="quarter" idx="16"/>
          </p:nvPr>
        </p:nvSpPr>
        <p:spPr/>
        <p:txBody>
          <a:bodyPr/>
          <a:lstStyle/>
          <a:p>
            <a:r>
              <a:rPr lang="ja-JP" altLang="en-US" dirty="0"/>
              <a:t>鵜川医院院長</a:t>
            </a:r>
            <a:endParaRPr kumimoji="1" lang="ja-JP" altLang="en-US" dirty="0"/>
          </a:p>
        </p:txBody>
      </p:sp>
      <p:sp>
        <p:nvSpPr>
          <p:cNvPr id="3" name="AutoShape 2" descr="An illustration inspired by old field guides, depicting a detailed and realistic scene that would be found in a natural history book or botanical guide. The scene should include a variety of elements such as plants, animals, insects, and possibly fungi, all intricately detailed. The color palette should be warm and inviting, with each subject rendered in a realistic yet delicate style. The overall composition should be flat and non-dimensional, with ample white space around the illustrations to give a clean and minimalist feel, reminiscent of vintage field guide illustrations.">
            <a:extLst>
              <a:ext uri="{FF2B5EF4-FFF2-40B4-BE49-F238E27FC236}">
                <a16:creationId xmlns:a16="http://schemas.microsoft.com/office/drawing/2014/main" id="{4BA75975-6B44-7C82-7AA7-E1B9D5AF89E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6" name="AutoShape 4" descr="An illustration inspired by old field guides, depicting a detailed and realistic scene that would be found in a natural history book or botanical guide. The scene should include a variety of elements such as plants, animals, insects, and possibly fungi, all intricately detailed. The color palette should be warm and inviting, with each subject rendered in a realistic yet delicate style. The overall composition should be flat and non-dimensional, with ample white space around the illustrations to give a clean and minimalist feel, reminiscent of vintage field guide illustrations.">
            <a:extLst>
              <a:ext uri="{FF2B5EF4-FFF2-40B4-BE49-F238E27FC236}">
                <a16:creationId xmlns:a16="http://schemas.microsoft.com/office/drawing/2014/main" id="{6C974E47-C5F5-36E1-E8BB-FB9310E9AA7C}"/>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pic>
        <p:nvPicPr>
          <p:cNvPr id="9" name="図プレースホルダー 8">
            <a:extLst>
              <a:ext uri="{FF2B5EF4-FFF2-40B4-BE49-F238E27FC236}">
                <a16:creationId xmlns:a16="http://schemas.microsoft.com/office/drawing/2014/main" id="{A10138F1-A10B-B6C4-71BB-76D55C5F5355}"/>
              </a:ext>
            </a:extLst>
          </p:cNvPr>
          <p:cNvPicPr>
            <a:picLocks noGrp="1" noChangeAspect="1"/>
          </p:cNvPicPr>
          <p:nvPr>
            <p:ph type="pic" sz="quarter" idx="14"/>
          </p:nvPr>
        </p:nvPicPr>
        <p:blipFill>
          <a:blip r:embed="rId2"/>
          <a:srcRect t="54" b="54"/>
          <a:stretch>
            <a:fillRect/>
          </a:stretch>
        </p:blipFill>
        <p:spPr/>
      </p:pic>
    </p:spTree>
    <p:extLst>
      <p:ext uri="{BB962C8B-B14F-4D97-AF65-F5344CB8AC3E}">
        <p14:creationId xmlns:p14="http://schemas.microsoft.com/office/powerpoint/2010/main" val="8094253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973E4B6-D13D-4BE4-A35D-FD1F3D8B8C5D}"/>
              </a:ext>
            </a:extLst>
          </p:cNvPr>
          <p:cNvSpPr>
            <a:spLocks noGrp="1"/>
          </p:cNvSpPr>
          <p:nvPr>
            <p:ph type="body" sz="quarter" idx="14"/>
          </p:nvPr>
        </p:nvSpPr>
        <p:spPr>
          <a:xfrm>
            <a:off x="4040844" y="1244600"/>
            <a:ext cx="7287555" cy="5051680"/>
          </a:xfrm>
        </p:spPr>
        <p:txBody>
          <a:bodyPr/>
          <a:lstStyle/>
          <a:p>
            <a:r>
              <a:rPr kumimoji="1" lang="ja-JP" altLang="en-US" dirty="0"/>
              <a:t>苦手意識をなくそう</a:t>
            </a:r>
            <a:endParaRPr kumimoji="1" lang="en-US" altLang="ja-JP" dirty="0"/>
          </a:p>
          <a:p>
            <a:r>
              <a:rPr lang="ja-JP" altLang="en-US" dirty="0"/>
              <a:t>なにかしたいことがあったら、それはできる</a:t>
            </a:r>
            <a:endParaRPr lang="en-US" altLang="ja-JP" dirty="0"/>
          </a:p>
          <a:p>
            <a:r>
              <a:rPr lang="ja-JP" altLang="en-US" dirty="0"/>
              <a:t>それを言語化できたら最高</a:t>
            </a:r>
            <a:endParaRPr lang="en-US" altLang="ja-JP" dirty="0"/>
          </a:p>
          <a:p>
            <a:r>
              <a:rPr lang="ja-JP" altLang="en-US" dirty="0"/>
              <a:t>喜んで助けてくれる仲間がいる</a:t>
            </a:r>
            <a:endParaRPr lang="en-US" altLang="ja-JP" dirty="0"/>
          </a:p>
          <a:p>
            <a:r>
              <a:rPr kumimoji="1" lang="ja-JP" altLang="en-US" dirty="0"/>
              <a:t>データはオープンじゃないとね</a:t>
            </a:r>
          </a:p>
        </p:txBody>
      </p:sp>
    </p:spTree>
    <p:extLst>
      <p:ext uri="{BB962C8B-B14F-4D97-AF65-F5344CB8AC3E}">
        <p14:creationId xmlns:p14="http://schemas.microsoft.com/office/powerpoint/2010/main" val="15508827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4B4513CF-1D5A-4F55-B332-AC28B76A6BB4}"/>
              </a:ext>
            </a:extLst>
          </p:cNvPr>
          <p:cNvSpPr>
            <a:spLocks noGrp="1"/>
          </p:cNvSpPr>
          <p:nvPr>
            <p:ph type="body" sz="quarter" idx="14"/>
          </p:nvPr>
        </p:nvSpPr>
        <p:spPr/>
        <p:txBody>
          <a:bodyPr/>
          <a:lstStyle/>
          <a:p>
            <a:r>
              <a:rPr lang="ja-JP" altLang="en-US" dirty="0"/>
              <a:t>電子カルテをブラックボックスじゃなくす</a:t>
            </a:r>
          </a:p>
        </p:txBody>
      </p:sp>
    </p:spTree>
    <p:extLst>
      <p:ext uri="{BB962C8B-B14F-4D97-AF65-F5344CB8AC3E}">
        <p14:creationId xmlns:p14="http://schemas.microsoft.com/office/powerpoint/2010/main" val="8995705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36BBD535-0B70-49B4-89E7-C60250F6C578}"/>
              </a:ext>
            </a:extLst>
          </p:cNvPr>
          <p:cNvSpPr>
            <a:spLocks noGrp="1"/>
          </p:cNvSpPr>
          <p:nvPr>
            <p:ph type="body" sz="quarter" idx="14"/>
          </p:nvPr>
        </p:nvSpPr>
        <p:spPr/>
        <p:txBody>
          <a:bodyPr/>
          <a:lstStyle/>
          <a:p>
            <a:r>
              <a:rPr lang="ja-JP" altLang="en-US" dirty="0"/>
              <a:t>今使っている道具が、もうちょっと（自分にとって）便利になったら良いかな？と思っている人</a:t>
            </a:r>
          </a:p>
        </p:txBody>
      </p:sp>
    </p:spTree>
    <p:extLst>
      <p:ext uri="{BB962C8B-B14F-4D97-AF65-F5344CB8AC3E}">
        <p14:creationId xmlns:p14="http://schemas.microsoft.com/office/powerpoint/2010/main" val="17996727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DD23EAF-4B60-4383-AFE0-09C24E24A7F2}"/>
              </a:ext>
            </a:extLst>
          </p:cNvPr>
          <p:cNvSpPr>
            <a:spLocks noGrp="1"/>
          </p:cNvSpPr>
          <p:nvPr>
            <p:ph type="body" sz="quarter" idx="11"/>
          </p:nvPr>
        </p:nvSpPr>
        <p:spPr/>
        <p:txBody>
          <a:bodyPr/>
          <a:lstStyle/>
          <a:p>
            <a:r>
              <a:rPr lang="en-US" altLang="ja-JP" dirty="0"/>
              <a:t>ODBC</a:t>
            </a:r>
            <a:r>
              <a:rPr lang="ja-JP" altLang="en-US" dirty="0"/>
              <a:t>とはなにか</a:t>
            </a:r>
            <a:endParaRPr lang="en-US" altLang="ja-JP" dirty="0"/>
          </a:p>
          <a:p>
            <a:r>
              <a:rPr lang="ja-JP" altLang="en-US" dirty="0"/>
              <a:t>たとえばこんな応用</a:t>
            </a:r>
            <a:endParaRPr lang="en-US" altLang="ja-JP" dirty="0"/>
          </a:p>
          <a:p>
            <a:r>
              <a:rPr lang="ja-JP" altLang="en-US" dirty="0"/>
              <a:t>おまけ：日本橋探訪</a:t>
            </a:r>
            <a:endParaRPr kumimoji="1" lang="ja-JP" altLang="en-US" dirty="0"/>
          </a:p>
        </p:txBody>
      </p:sp>
    </p:spTree>
    <p:extLst>
      <p:ext uri="{BB962C8B-B14F-4D97-AF65-F5344CB8AC3E}">
        <p14:creationId xmlns:p14="http://schemas.microsoft.com/office/powerpoint/2010/main" val="15502539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335BDE-0F97-451F-B07F-C6F25FA0B7C4}"/>
              </a:ext>
            </a:extLst>
          </p:cNvPr>
          <p:cNvSpPr>
            <a:spLocks noGrp="1"/>
          </p:cNvSpPr>
          <p:nvPr>
            <p:ph type="body" sz="quarter" idx="11"/>
          </p:nvPr>
        </p:nvSpPr>
        <p:spPr>
          <a:xfrm>
            <a:off x="535808" y="2570670"/>
            <a:ext cx="11120386" cy="1716660"/>
          </a:xfrm>
        </p:spPr>
        <p:txBody>
          <a:bodyPr/>
          <a:lstStyle/>
          <a:p>
            <a:pPr marL="0" indent="0">
              <a:buNone/>
            </a:pPr>
            <a:r>
              <a:rPr kumimoji="1" lang="en-US" altLang="ja-JP" dirty="0"/>
              <a:t>ODBC</a:t>
            </a:r>
            <a:r>
              <a:rPr kumimoji="1" lang="ja-JP" altLang="en-US" dirty="0"/>
              <a:t>とはなにか</a:t>
            </a:r>
            <a:endParaRPr kumimoji="1" lang="en-US" altLang="ja-JP" dirty="0"/>
          </a:p>
        </p:txBody>
      </p:sp>
    </p:spTree>
    <p:extLst>
      <p:ext uri="{BB962C8B-B14F-4D97-AF65-F5344CB8AC3E}">
        <p14:creationId xmlns:p14="http://schemas.microsoft.com/office/powerpoint/2010/main" val="7789321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8B1EA735-BCBC-4C2E-BF0E-64A4BEF5F486}"/>
              </a:ext>
            </a:extLst>
          </p:cNvPr>
          <p:cNvSpPr>
            <a:spLocks noGrp="1"/>
          </p:cNvSpPr>
          <p:nvPr>
            <p:ph type="ctrTitle"/>
          </p:nvPr>
        </p:nvSpPr>
        <p:spPr/>
        <p:txBody>
          <a:bodyPr/>
          <a:lstStyle/>
          <a:p>
            <a:r>
              <a:rPr kumimoji="1" lang="en-US" altLang="ja-JP" dirty="0"/>
              <a:t>ODBC</a:t>
            </a:r>
            <a:r>
              <a:rPr kumimoji="1" lang="ja-JP" altLang="en-US" dirty="0"/>
              <a:t>とはなにか</a:t>
            </a:r>
          </a:p>
        </p:txBody>
      </p:sp>
      <p:sp>
        <p:nvSpPr>
          <p:cNvPr id="9" name="字幕 8">
            <a:extLst>
              <a:ext uri="{FF2B5EF4-FFF2-40B4-BE49-F238E27FC236}">
                <a16:creationId xmlns:a16="http://schemas.microsoft.com/office/drawing/2014/main" id="{C2A55318-C48B-4D96-9086-D11014F6CA70}"/>
              </a:ext>
            </a:extLst>
          </p:cNvPr>
          <p:cNvSpPr>
            <a:spLocks noGrp="1"/>
          </p:cNvSpPr>
          <p:nvPr>
            <p:ph type="subTitle" idx="1"/>
          </p:nvPr>
        </p:nvSpPr>
        <p:spPr/>
        <p:txBody>
          <a:bodyPr/>
          <a:lstStyle/>
          <a:p>
            <a:r>
              <a:rPr lang="en-US" altLang="ja-JP" dirty="0"/>
              <a:t>ODBC</a:t>
            </a:r>
            <a:r>
              <a:rPr lang="ja-JP" altLang="en-US" dirty="0"/>
              <a:t>（</a:t>
            </a:r>
            <a:r>
              <a:rPr lang="en-US" altLang="ja-JP" dirty="0"/>
              <a:t>Open Database Connectivity</a:t>
            </a:r>
            <a:r>
              <a:rPr lang="ja-JP" altLang="en-US" dirty="0"/>
              <a:t>）は、異なるデータベースにアクセスするための標準</a:t>
            </a:r>
            <a:r>
              <a:rPr lang="en-US" altLang="ja-JP" dirty="0"/>
              <a:t>API</a:t>
            </a:r>
            <a:r>
              <a:rPr lang="ja-JP" altLang="en-US" dirty="0"/>
              <a:t>です。異なる</a:t>
            </a:r>
            <a:r>
              <a:rPr lang="en-US" altLang="ja-JP" dirty="0"/>
              <a:t>DBMS</a:t>
            </a:r>
            <a:r>
              <a:rPr lang="ja-JP" altLang="en-US" dirty="0"/>
              <a:t>間で統一的な操作が可能となり、アプリケーションの互換性が向上します。</a:t>
            </a:r>
          </a:p>
        </p:txBody>
      </p:sp>
      <p:sp>
        <p:nvSpPr>
          <p:cNvPr id="2" name="スライド番号プレースホルダー 1">
            <a:extLst>
              <a:ext uri="{FF2B5EF4-FFF2-40B4-BE49-F238E27FC236}">
                <a16:creationId xmlns:a16="http://schemas.microsoft.com/office/drawing/2014/main" id="{F7C0E874-7C4E-437A-86AB-E21279F965C8}"/>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38</a:t>
            </a:fld>
            <a:endParaRPr lang="ja-JP" altLang="en-US" dirty="0"/>
          </a:p>
        </p:txBody>
      </p:sp>
      <p:sp>
        <p:nvSpPr>
          <p:cNvPr id="10" name="テキスト プレースホルダー 9">
            <a:extLst>
              <a:ext uri="{FF2B5EF4-FFF2-40B4-BE49-F238E27FC236}">
                <a16:creationId xmlns:a16="http://schemas.microsoft.com/office/drawing/2014/main" id="{C3A65235-A061-42D0-8807-7853C98980D0}"/>
              </a:ext>
            </a:extLst>
          </p:cNvPr>
          <p:cNvSpPr>
            <a:spLocks noGrp="1"/>
          </p:cNvSpPr>
          <p:nvPr>
            <p:ph type="body" sz="quarter" idx="13"/>
          </p:nvPr>
        </p:nvSpPr>
        <p:spPr/>
        <p:txBody>
          <a:bodyPr/>
          <a:lstStyle/>
          <a:p>
            <a:endParaRPr lang="ja-JP" altLang="en-US"/>
          </a:p>
        </p:txBody>
      </p:sp>
      <p:sp>
        <p:nvSpPr>
          <p:cNvPr id="16" name="四角形: 角を丸くする 15">
            <a:extLst>
              <a:ext uri="{FF2B5EF4-FFF2-40B4-BE49-F238E27FC236}">
                <a16:creationId xmlns:a16="http://schemas.microsoft.com/office/drawing/2014/main" id="{E53DABB3-98D2-4C20-BB47-13442494351F}"/>
              </a:ext>
            </a:extLst>
          </p:cNvPr>
          <p:cNvSpPr/>
          <p:nvPr/>
        </p:nvSpPr>
        <p:spPr>
          <a:xfrm>
            <a:off x="523137" y="1989138"/>
            <a:ext cx="5406989" cy="4140200"/>
          </a:xfrm>
          <a:prstGeom prst="roundRect">
            <a:avLst>
              <a:gd name="adj" fmla="val 2885"/>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563" indent="-182563">
              <a:spcBef>
                <a:spcPts val="600"/>
              </a:spcBef>
              <a:buFont typeface="Arial" panose="020B0604020202020204" pitchFamily="34" charset="0"/>
              <a:buChar char="•"/>
            </a:pPr>
            <a:endParaRPr kumimoji="1" lang="ja-JP" altLang="en-US" sz="1600" spc="110" dirty="0">
              <a:solidFill>
                <a:schemeClr val="tx1"/>
              </a:solidFill>
            </a:endParaRPr>
          </a:p>
        </p:txBody>
      </p:sp>
      <p:sp>
        <p:nvSpPr>
          <p:cNvPr id="18" name="四角形: 角を丸くする 17">
            <a:extLst>
              <a:ext uri="{FF2B5EF4-FFF2-40B4-BE49-F238E27FC236}">
                <a16:creationId xmlns:a16="http://schemas.microsoft.com/office/drawing/2014/main" id="{29EBC4D1-854C-44CB-B259-72C647AFEB2D}"/>
              </a:ext>
            </a:extLst>
          </p:cNvPr>
          <p:cNvSpPr/>
          <p:nvPr/>
        </p:nvSpPr>
        <p:spPr>
          <a:xfrm>
            <a:off x="1644195" y="2163986"/>
            <a:ext cx="3164872" cy="350614"/>
          </a:xfrm>
          <a:prstGeom prst="roundRect">
            <a:avLst>
              <a:gd name="adj" fmla="val 50000"/>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en-US" altLang="ja-JP" b="1" dirty="0">
                <a:solidFill>
                  <a:schemeClr val="bg1"/>
                </a:solidFill>
              </a:rPr>
              <a:t>ODBC</a:t>
            </a:r>
            <a:r>
              <a:rPr lang="ja-JP" altLang="en-US" b="1" dirty="0">
                <a:solidFill>
                  <a:schemeClr val="bg1"/>
                </a:solidFill>
              </a:rPr>
              <a:t>は</a:t>
            </a:r>
          </a:p>
        </p:txBody>
      </p:sp>
      <p:sp>
        <p:nvSpPr>
          <p:cNvPr id="19" name="四角形: 角を丸くする 18">
            <a:extLst>
              <a:ext uri="{FF2B5EF4-FFF2-40B4-BE49-F238E27FC236}">
                <a16:creationId xmlns:a16="http://schemas.microsoft.com/office/drawing/2014/main" id="{4C422579-69ED-4042-8E85-2940D6B8B233}"/>
              </a:ext>
            </a:extLst>
          </p:cNvPr>
          <p:cNvSpPr/>
          <p:nvPr/>
        </p:nvSpPr>
        <p:spPr>
          <a:xfrm>
            <a:off x="6269074" y="1989138"/>
            <a:ext cx="5406989" cy="4140200"/>
          </a:xfrm>
          <a:prstGeom prst="roundRect">
            <a:avLst>
              <a:gd name="adj" fmla="val 2885"/>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563" indent="-182563">
              <a:spcBef>
                <a:spcPts val="600"/>
              </a:spcBef>
              <a:buFont typeface="Arial" panose="020B0604020202020204" pitchFamily="34" charset="0"/>
              <a:buChar char="•"/>
            </a:pPr>
            <a:endParaRPr kumimoji="1" lang="ja-JP" altLang="en-US" sz="1600" spc="110" dirty="0">
              <a:solidFill>
                <a:schemeClr val="tx1"/>
              </a:solidFill>
            </a:endParaRPr>
          </a:p>
        </p:txBody>
      </p:sp>
      <p:sp>
        <p:nvSpPr>
          <p:cNvPr id="20" name="四角形: 角を丸くする 19">
            <a:extLst>
              <a:ext uri="{FF2B5EF4-FFF2-40B4-BE49-F238E27FC236}">
                <a16:creationId xmlns:a16="http://schemas.microsoft.com/office/drawing/2014/main" id="{A8C56170-85AE-4E80-AFFC-F43CC419A7BA}"/>
              </a:ext>
            </a:extLst>
          </p:cNvPr>
          <p:cNvSpPr/>
          <p:nvPr/>
        </p:nvSpPr>
        <p:spPr>
          <a:xfrm>
            <a:off x="1644195" y="3824446"/>
            <a:ext cx="3164872" cy="350614"/>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b="1" dirty="0">
                <a:solidFill>
                  <a:schemeClr val="bg1"/>
                </a:solidFill>
              </a:rPr>
              <a:t>いろいろな</a:t>
            </a:r>
            <a:r>
              <a:rPr lang="en-US" altLang="ja-JP" b="1" dirty="0">
                <a:solidFill>
                  <a:schemeClr val="bg1"/>
                </a:solidFill>
              </a:rPr>
              <a:t>DB</a:t>
            </a:r>
            <a:endParaRPr lang="ja-JP" altLang="en-US" b="1" dirty="0">
              <a:solidFill>
                <a:schemeClr val="bg1"/>
              </a:solidFill>
            </a:endParaRPr>
          </a:p>
        </p:txBody>
      </p:sp>
      <p:sp>
        <p:nvSpPr>
          <p:cNvPr id="21" name="四角形: 角を丸くする 20">
            <a:extLst>
              <a:ext uri="{FF2B5EF4-FFF2-40B4-BE49-F238E27FC236}">
                <a16:creationId xmlns:a16="http://schemas.microsoft.com/office/drawing/2014/main" id="{9687D8B3-C6EA-4D78-B32D-6604298E85CF}"/>
              </a:ext>
            </a:extLst>
          </p:cNvPr>
          <p:cNvSpPr/>
          <p:nvPr/>
        </p:nvSpPr>
        <p:spPr>
          <a:xfrm>
            <a:off x="1087413" y="4377272"/>
            <a:ext cx="2071404" cy="350614"/>
          </a:xfrm>
          <a:prstGeom prst="roundRect">
            <a:avLst>
              <a:gd name="adj" fmla="val 0"/>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en-US" altLang="ja-JP" dirty="0">
                <a:solidFill>
                  <a:schemeClr val="tx1"/>
                </a:solidFill>
              </a:rPr>
              <a:t>HIS</a:t>
            </a:r>
            <a:endParaRPr lang="ja-JP" altLang="en-US" dirty="0">
              <a:solidFill>
                <a:schemeClr val="tx1"/>
              </a:solidFill>
            </a:endParaRPr>
          </a:p>
        </p:txBody>
      </p:sp>
      <p:sp>
        <p:nvSpPr>
          <p:cNvPr id="22" name="四角形: 角を丸くする 21">
            <a:extLst>
              <a:ext uri="{FF2B5EF4-FFF2-40B4-BE49-F238E27FC236}">
                <a16:creationId xmlns:a16="http://schemas.microsoft.com/office/drawing/2014/main" id="{C57B5745-3FB5-4127-B8ED-5C49042FF956}"/>
              </a:ext>
            </a:extLst>
          </p:cNvPr>
          <p:cNvSpPr/>
          <p:nvPr/>
        </p:nvSpPr>
        <p:spPr>
          <a:xfrm>
            <a:off x="1087413" y="4760762"/>
            <a:ext cx="2071404" cy="350614"/>
          </a:xfrm>
          <a:prstGeom prst="roundRect">
            <a:avLst>
              <a:gd name="adj" fmla="val 0"/>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en-US" altLang="ja-JP" dirty="0">
                <a:solidFill>
                  <a:schemeClr val="tx1"/>
                </a:solidFill>
              </a:rPr>
              <a:t>PACS</a:t>
            </a:r>
            <a:endParaRPr lang="ja-JP" altLang="en-US" dirty="0">
              <a:solidFill>
                <a:schemeClr val="tx1"/>
              </a:solidFill>
            </a:endParaRPr>
          </a:p>
        </p:txBody>
      </p:sp>
      <p:sp>
        <p:nvSpPr>
          <p:cNvPr id="23" name="四角形: 角を丸くする 22">
            <a:extLst>
              <a:ext uri="{FF2B5EF4-FFF2-40B4-BE49-F238E27FC236}">
                <a16:creationId xmlns:a16="http://schemas.microsoft.com/office/drawing/2014/main" id="{82228DFE-D1F6-45C9-9B88-6C94B2E5E451}"/>
              </a:ext>
            </a:extLst>
          </p:cNvPr>
          <p:cNvSpPr/>
          <p:nvPr/>
        </p:nvSpPr>
        <p:spPr>
          <a:xfrm>
            <a:off x="1087413" y="5144252"/>
            <a:ext cx="2071404" cy="350614"/>
          </a:xfrm>
          <a:prstGeom prst="roundRect">
            <a:avLst>
              <a:gd name="adj" fmla="val 0"/>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en-US" altLang="ja-JP" dirty="0">
                <a:solidFill>
                  <a:schemeClr val="tx1"/>
                </a:solidFill>
              </a:rPr>
              <a:t>LIS</a:t>
            </a:r>
            <a:endParaRPr lang="ja-JP" altLang="en-US" dirty="0">
              <a:solidFill>
                <a:schemeClr val="tx1"/>
              </a:solidFill>
            </a:endParaRPr>
          </a:p>
        </p:txBody>
      </p:sp>
      <p:sp>
        <p:nvSpPr>
          <p:cNvPr id="24" name="四角形: 角を丸くする 23">
            <a:extLst>
              <a:ext uri="{FF2B5EF4-FFF2-40B4-BE49-F238E27FC236}">
                <a16:creationId xmlns:a16="http://schemas.microsoft.com/office/drawing/2014/main" id="{E8B99DEF-7B2A-4D8E-BFA8-D6A3C2F7B25D}"/>
              </a:ext>
            </a:extLst>
          </p:cNvPr>
          <p:cNvSpPr/>
          <p:nvPr/>
        </p:nvSpPr>
        <p:spPr>
          <a:xfrm>
            <a:off x="3294445" y="4377272"/>
            <a:ext cx="2071404" cy="350614"/>
          </a:xfrm>
          <a:prstGeom prst="roundRect">
            <a:avLst>
              <a:gd name="adj" fmla="val 0"/>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dirty="0">
                <a:solidFill>
                  <a:schemeClr val="tx1"/>
                </a:solidFill>
              </a:rPr>
              <a:t>予約</a:t>
            </a:r>
          </a:p>
        </p:txBody>
      </p:sp>
      <p:sp>
        <p:nvSpPr>
          <p:cNvPr id="25" name="四角形: 角を丸くする 24">
            <a:extLst>
              <a:ext uri="{FF2B5EF4-FFF2-40B4-BE49-F238E27FC236}">
                <a16:creationId xmlns:a16="http://schemas.microsoft.com/office/drawing/2014/main" id="{864A7816-54CC-4F64-914C-B9BCAF7C7DD4}"/>
              </a:ext>
            </a:extLst>
          </p:cNvPr>
          <p:cNvSpPr/>
          <p:nvPr/>
        </p:nvSpPr>
        <p:spPr>
          <a:xfrm>
            <a:off x="3294445" y="4760762"/>
            <a:ext cx="2071404" cy="350614"/>
          </a:xfrm>
          <a:prstGeom prst="roundRect">
            <a:avLst>
              <a:gd name="adj" fmla="val 0"/>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en-US" altLang="ja-JP" dirty="0">
                <a:solidFill>
                  <a:schemeClr val="tx1"/>
                </a:solidFill>
              </a:rPr>
              <a:t>FHIR</a:t>
            </a:r>
            <a:endParaRPr lang="ja-JP" altLang="en-US" dirty="0">
              <a:solidFill>
                <a:schemeClr val="tx1"/>
              </a:solidFill>
            </a:endParaRPr>
          </a:p>
        </p:txBody>
      </p:sp>
      <p:sp>
        <p:nvSpPr>
          <p:cNvPr id="26" name="四角形: 角を丸くする 25">
            <a:extLst>
              <a:ext uri="{FF2B5EF4-FFF2-40B4-BE49-F238E27FC236}">
                <a16:creationId xmlns:a16="http://schemas.microsoft.com/office/drawing/2014/main" id="{B0EA521F-16D2-4591-94C8-341DA37490A2}"/>
              </a:ext>
            </a:extLst>
          </p:cNvPr>
          <p:cNvSpPr/>
          <p:nvPr/>
        </p:nvSpPr>
        <p:spPr>
          <a:xfrm>
            <a:off x="3294445" y="5144252"/>
            <a:ext cx="2071404" cy="350614"/>
          </a:xfrm>
          <a:prstGeom prst="roundRect">
            <a:avLst>
              <a:gd name="adj" fmla="val 0"/>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en-US" altLang="ja-JP" dirty="0">
                <a:solidFill>
                  <a:schemeClr val="tx1"/>
                </a:solidFill>
              </a:rPr>
              <a:t>EMR</a:t>
            </a:r>
            <a:endParaRPr lang="ja-JP" altLang="en-US" dirty="0">
              <a:solidFill>
                <a:schemeClr val="tx1"/>
              </a:solidFill>
            </a:endParaRPr>
          </a:p>
        </p:txBody>
      </p:sp>
      <p:sp>
        <p:nvSpPr>
          <p:cNvPr id="27" name="四角形: 角を丸くする 26">
            <a:extLst>
              <a:ext uri="{FF2B5EF4-FFF2-40B4-BE49-F238E27FC236}">
                <a16:creationId xmlns:a16="http://schemas.microsoft.com/office/drawing/2014/main" id="{CF9FD126-1F3E-4D51-957E-EFC69CB4F766}"/>
              </a:ext>
            </a:extLst>
          </p:cNvPr>
          <p:cNvSpPr/>
          <p:nvPr/>
        </p:nvSpPr>
        <p:spPr>
          <a:xfrm>
            <a:off x="1087413" y="5527741"/>
            <a:ext cx="2071404" cy="350614"/>
          </a:xfrm>
          <a:prstGeom prst="roundRect">
            <a:avLst>
              <a:gd name="adj" fmla="val 0"/>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en-US" altLang="ja-JP" dirty="0">
                <a:solidFill>
                  <a:schemeClr val="tx1"/>
                </a:solidFill>
              </a:rPr>
              <a:t>EHR</a:t>
            </a:r>
            <a:endParaRPr lang="ja-JP" altLang="en-US" dirty="0">
              <a:solidFill>
                <a:schemeClr val="tx1"/>
              </a:solidFill>
            </a:endParaRPr>
          </a:p>
        </p:txBody>
      </p:sp>
      <p:sp>
        <p:nvSpPr>
          <p:cNvPr id="28" name="四角形: 角を丸くする 27">
            <a:extLst>
              <a:ext uri="{FF2B5EF4-FFF2-40B4-BE49-F238E27FC236}">
                <a16:creationId xmlns:a16="http://schemas.microsoft.com/office/drawing/2014/main" id="{2E083D04-8C0B-40DC-951A-5AABE0BDC185}"/>
              </a:ext>
            </a:extLst>
          </p:cNvPr>
          <p:cNvSpPr/>
          <p:nvPr/>
        </p:nvSpPr>
        <p:spPr>
          <a:xfrm>
            <a:off x="3294445" y="5527741"/>
            <a:ext cx="2071404" cy="35061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en-US" altLang="ja-JP" dirty="0" err="1">
                <a:solidFill>
                  <a:schemeClr val="tx1"/>
                </a:solidFill>
              </a:rPr>
              <a:t>etc</a:t>
            </a:r>
            <a:r>
              <a:rPr lang="en-US" altLang="ja-JP" dirty="0">
                <a:solidFill>
                  <a:schemeClr val="tx1"/>
                </a:solidFill>
              </a:rPr>
              <a:t>…</a:t>
            </a:r>
            <a:endParaRPr lang="ja-JP" altLang="en-US" dirty="0">
              <a:solidFill>
                <a:schemeClr val="tx1"/>
              </a:solidFill>
            </a:endParaRPr>
          </a:p>
        </p:txBody>
      </p:sp>
      <p:sp>
        <p:nvSpPr>
          <p:cNvPr id="29" name="四角形: 角を丸くする 28">
            <a:extLst>
              <a:ext uri="{FF2B5EF4-FFF2-40B4-BE49-F238E27FC236}">
                <a16:creationId xmlns:a16="http://schemas.microsoft.com/office/drawing/2014/main" id="{C2B99F99-92C0-48AB-A95C-65CC0B1BF567}"/>
              </a:ext>
            </a:extLst>
          </p:cNvPr>
          <p:cNvSpPr/>
          <p:nvPr/>
        </p:nvSpPr>
        <p:spPr>
          <a:xfrm>
            <a:off x="848329" y="2697915"/>
            <a:ext cx="4756604" cy="82673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en-US" altLang="ja-JP" sz="2800" b="1" dirty="0">
                <a:solidFill>
                  <a:srgbClr val="071166"/>
                </a:solidFill>
              </a:rPr>
              <a:t>DB</a:t>
            </a:r>
            <a:r>
              <a:rPr lang="ja-JP" altLang="en-US" sz="2800" b="1" dirty="0">
                <a:solidFill>
                  <a:srgbClr val="071166"/>
                </a:solidFill>
              </a:rPr>
              <a:t>間の接続に使う</a:t>
            </a:r>
          </a:p>
        </p:txBody>
      </p:sp>
      <p:sp>
        <p:nvSpPr>
          <p:cNvPr id="30" name="四角形: 角を丸くする 29">
            <a:extLst>
              <a:ext uri="{FF2B5EF4-FFF2-40B4-BE49-F238E27FC236}">
                <a16:creationId xmlns:a16="http://schemas.microsoft.com/office/drawing/2014/main" id="{70AECE74-730A-47E9-8F02-D873D84A39C6}"/>
              </a:ext>
            </a:extLst>
          </p:cNvPr>
          <p:cNvSpPr/>
          <p:nvPr/>
        </p:nvSpPr>
        <p:spPr>
          <a:xfrm>
            <a:off x="7390132" y="2163986"/>
            <a:ext cx="3164872" cy="350614"/>
          </a:xfrm>
          <a:prstGeom prst="roundRect">
            <a:avLst>
              <a:gd name="adj" fmla="val 50000"/>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b="1" dirty="0">
                <a:solidFill>
                  <a:schemeClr val="bg1"/>
                </a:solidFill>
              </a:rPr>
              <a:t>ポイント</a:t>
            </a:r>
          </a:p>
        </p:txBody>
      </p:sp>
      <p:sp>
        <p:nvSpPr>
          <p:cNvPr id="31" name="四角形: 角を丸くする 30">
            <a:extLst>
              <a:ext uri="{FF2B5EF4-FFF2-40B4-BE49-F238E27FC236}">
                <a16:creationId xmlns:a16="http://schemas.microsoft.com/office/drawing/2014/main" id="{05E77C3C-CF35-47AC-8A1E-8BBB007DB865}"/>
              </a:ext>
            </a:extLst>
          </p:cNvPr>
          <p:cNvSpPr/>
          <p:nvPr/>
        </p:nvSpPr>
        <p:spPr>
          <a:xfrm>
            <a:off x="6921537" y="4377272"/>
            <a:ext cx="4102064" cy="736448"/>
          </a:xfrm>
          <a:prstGeom prst="roundRect">
            <a:avLst>
              <a:gd name="adj" fmla="val 4457"/>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r>
              <a:rPr lang="en-US" altLang="ja-JP" sz="1600" dirty="0">
                <a:solidFill>
                  <a:schemeClr val="tx1"/>
                </a:solidFill>
              </a:rPr>
              <a:t>HL7FHIR</a:t>
            </a:r>
            <a:r>
              <a:rPr lang="ja-JP" altLang="en-US" sz="1600" dirty="0">
                <a:solidFill>
                  <a:schemeClr val="tx1"/>
                </a:solidFill>
              </a:rPr>
              <a:t>よりめんどくさくない</a:t>
            </a:r>
          </a:p>
        </p:txBody>
      </p:sp>
      <p:sp>
        <p:nvSpPr>
          <p:cNvPr id="32" name="四角形: 角を丸くする 31">
            <a:extLst>
              <a:ext uri="{FF2B5EF4-FFF2-40B4-BE49-F238E27FC236}">
                <a16:creationId xmlns:a16="http://schemas.microsoft.com/office/drawing/2014/main" id="{00137CB8-BCDE-427D-9E83-242938E63EB3}"/>
              </a:ext>
            </a:extLst>
          </p:cNvPr>
          <p:cNvSpPr/>
          <p:nvPr/>
        </p:nvSpPr>
        <p:spPr>
          <a:xfrm>
            <a:off x="6594266" y="2697915"/>
            <a:ext cx="4756604" cy="82673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sz="2800" b="1" dirty="0">
                <a:solidFill>
                  <a:srgbClr val="071166"/>
                </a:solidFill>
              </a:rPr>
              <a:t>ドライバーを設定する</a:t>
            </a:r>
          </a:p>
        </p:txBody>
      </p:sp>
      <p:sp>
        <p:nvSpPr>
          <p:cNvPr id="33" name="四角形: 角を丸くする 32">
            <a:extLst>
              <a:ext uri="{FF2B5EF4-FFF2-40B4-BE49-F238E27FC236}">
                <a16:creationId xmlns:a16="http://schemas.microsoft.com/office/drawing/2014/main" id="{4526A6DC-38CF-441C-B580-3B4D621BF833}"/>
              </a:ext>
            </a:extLst>
          </p:cNvPr>
          <p:cNvSpPr/>
          <p:nvPr/>
        </p:nvSpPr>
        <p:spPr>
          <a:xfrm>
            <a:off x="7390132" y="3824446"/>
            <a:ext cx="3164872" cy="350614"/>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b="1" dirty="0">
                <a:solidFill>
                  <a:schemeClr val="bg1"/>
                </a:solidFill>
              </a:rPr>
              <a:t>利点</a:t>
            </a:r>
          </a:p>
        </p:txBody>
      </p:sp>
      <p:sp>
        <p:nvSpPr>
          <p:cNvPr id="34" name="四角形: 角を丸くする 33">
            <a:extLst>
              <a:ext uri="{FF2B5EF4-FFF2-40B4-BE49-F238E27FC236}">
                <a16:creationId xmlns:a16="http://schemas.microsoft.com/office/drawing/2014/main" id="{76C5B8CB-062D-4E38-A7D8-951991F7F206}"/>
              </a:ext>
            </a:extLst>
          </p:cNvPr>
          <p:cNvSpPr/>
          <p:nvPr/>
        </p:nvSpPr>
        <p:spPr>
          <a:xfrm>
            <a:off x="6921537" y="5173284"/>
            <a:ext cx="4102064" cy="736448"/>
          </a:xfrm>
          <a:prstGeom prst="roundRect">
            <a:avLst>
              <a:gd name="adj" fmla="val 4457"/>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r>
              <a:rPr lang="ja-JP" altLang="en-US" sz="1600" dirty="0">
                <a:solidFill>
                  <a:schemeClr val="tx1"/>
                </a:solidFill>
              </a:rPr>
              <a:t>自分でできる</a:t>
            </a:r>
          </a:p>
        </p:txBody>
      </p:sp>
    </p:spTree>
    <p:extLst>
      <p:ext uri="{BB962C8B-B14F-4D97-AF65-F5344CB8AC3E}">
        <p14:creationId xmlns:p14="http://schemas.microsoft.com/office/powerpoint/2010/main" val="28012160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E0BEE8C-01B1-4C36-8DBA-E53A53BEFA07}"/>
              </a:ext>
            </a:extLst>
          </p:cNvPr>
          <p:cNvSpPr>
            <a:spLocks noGrp="1"/>
          </p:cNvSpPr>
          <p:nvPr>
            <p:ph type="body" sz="quarter" idx="11"/>
          </p:nvPr>
        </p:nvSpPr>
        <p:spPr>
          <a:xfrm>
            <a:off x="535808" y="2570670"/>
            <a:ext cx="11120386" cy="1716660"/>
          </a:xfrm>
        </p:spPr>
        <p:txBody>
          <a:bodyPr/>
          <a:lstStyle/>
          <a:p>
            <a:pPr marL="0" indent="0">
              <a:buNone/>
            </a:pPr>
            <a:r>
              <a:rPr lang="ja-JP" altLang="en-US" dirty="0"/>
              <a:t>やってみよう</a:t>
            </a:r>
          </a:p>
        </p:txBody>
      </p:sp>
    </p:spTree>
    <p:extLst>
      <p:ext uri="{BB962C8B-B14F-4D97-AF65-F5344CB8AC3E}">
        <p14:creationId xmlns:p14="http://schemas.microsoft.com/office/powerpoint/2010/main" val="3270028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047D272-3E5E-4AEC-9CF2-6D510EF7A0E3}"/>
              </a:ext>
            </a:extLst>
          </p:cNvPr>
          <p:cNvSpPr>
            <a:spLocks noGrp="1"/>
          </p:cNvSpPr>
          <p:nvPr>
            <p:ph type="title"/>
          </p:nvPr>
        </p:nvSpPr>
        <p:spPr/>
        <p:txBody>
          <a:bodyPr/>
          <a:lstStyle/>
          <a:p>
            <a:endParaRPr kumimoji="1" lang="ja-JP" altLang="en-US"/>
          </a:p>
        </p:txBody>
      </p:sp>
      <p:sp>
        <p:nvSpPr>
          <p:cNvPr id="3" name="テキスト プレースホルダー 2">
            <a:extLst>
              <a:ext uri="{FF2B5EF4-FFF2-40B4-BE49-F238E27FC236}">
                <a16:creationId xmlns:a16="http://schemas.microsoft.com/office/drawing/2014/main" id="{DCA3D9D3-7D03-4762-92FC-F697DB23DB85}"/>
              </a:ext>
            </a:extLst>
          </p:cNvPr>
          <p:cNvSpPr>
            <a:spLocks noGrp="1"/>
          </p:cNvSpPr>
          <p:nvPr>
            <p:ph type="body" sz="quarter" idx="10"/>
          </p:nvPr>
        </p:nvSpPr>
        <p:spPr/>
        <p:txBody>
          <a:bodyPr/>
          <a:lstStyle/>
          <a:p>
            <a:endParaRPr kumimoji="1" lang="ja-JP" altLang="en-US"/>
          </a:p>
        </p:txBody>
      </p:sp>
      <p:sp>
        <p:nvSpPr>
          <p:cNvPr id="4" name="テキスト プレースホルダー 3">
            <a:extLst>
              <a:ext uri="{FF2B5EF4-FFF2-40B4-BE49-F238E27FC236}">
                <a16:creationId xmlns:a16="http://schemas.microsoft.com/office/drawing/2014/main" id="{1A279C3F-A00A-4990-83D3-171CDC52D894}"/>
              </a:ext>
            </a:extLst>
          </p:cNvPr>
          <p:cNvSpPr>
            <a:spLocks noGrp="1"/>
          </p:cNvSpPr>
          <p:nvPr>
            <p:ph type="body" sz="quarter" idx="11"/>
          </p:nvPr>
        </p:nvSpPr>
        <p:spPr/>
        <p:txBody>
          <a:bodyPr/>
          <a:lstStyle/>
          <a:p>
            <a:endParaRPr kumimoji="1" lang="ja-JP" altLang="en-US"/>
          </a:p>
        </p:txBody>
      </p:sp>
    </p:spTree>
    <p:extLst>
      <p:ext uri="{BB962C8B-B14F-4D97-AF65-F5344CB8AC3E}">
        <p14:creationId xmlns:p14="http://schemas.microsoft.com/office/powerpoint/2010/main" val="42251597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38F2CD-70E2-472F-A9DF-2C4C3A551C19}"/>
              </a:ext>
            </a:extLst>
          </p:cNvPr>
          <p:cNvSpPr>
            <a:spLocks noGrp="1"/>
          </p:cNvSpPr>
          <p:nvPr>
            <p:ph type="ctrTitle"/>
          </p:nvPr>
        </p:nvSpPr>
        <p:spPr/>
        <p:txBody>
          <a:bodyPr/>
          <a:lstStyle/>
          <a:p>
            <a:r>
              <a:rPr kumimoji="1" lang="en-US" altLang="ja-JP" dirty="0"/>
              <a:t>ODBC</a:t>
            </a:r>
            <a:r>
              <a:rPr kumimoji="1" lang="ja-JP" altLang="en-US" dirty="0"/>
              <a:t>の設定フロー</a:t>
            </a:r>
          </a:p>
        </p:txBody>
      </p:sp>
      <p:sp>
        <p:nvSpPr>
          <p:cNvPr id="3" name="字幕 2">
            <a:extLst>
              <a:ext uri="{FF2B5EF4-FFF2-40B4-BE49-F238E27FC236}">
                <a16:creationId xmlns:a16="http://schemas.microsoft.com/office/drawing/2014/main" id="{21F937A8-30A8-49C7-A6A2-0B03B67B7C6C}"/>
              </a:ext>
            </a:extLst>
          </p:cNvPr>
          <p:cNvSpPr>
            <a:spLocks noGrp="1"/>
          </p:cNvSpPr>
          <p:nvPr>
            <p:ph type="subTitle" idx="1"/>
          </p:nvPr>
        </p:nvSpPr>
        <p:spPr/>
        <p:txBody>
          <a:bodyPr/>
          <a:lstStyle/>
          <a:p>
            <a:r>
              <a:rPr kumimoji="1" lang="en-US" altLang="ja-JP" dirty="0"/>
              <a:t>Windows</a:t>
            </a:r>
            <a:r>
              <a:rPr kumimoji="1" lang="ja-JP" altLang="en-US" dirty="0"/>
              <a:t> </a:t>
            </a:r>
            <a:r>
              <a:rPr kumimoji="1" lang="en-US" altLang="ja-JP" dirty="0"/>
              <a:t>OS</a:t>
            </a:r>
            <a:r>
              <a:rPr kumimoji="1" lang="ja-JP" altLang="en-US" dirty="0"/>
              <a:t> における</a:t>
            </a:r>
            <a:r>
              <a:rPr kumimoji="1" lang="en-US" altLang="ja-JP" dirty="0"/>
              <a:t>ODBC</a:t>
            </a:r>
            <a:r>
              <a:rPr kumimoji="1" lang="ja-JP" altLang="en-US" dirty="0"/>
              <a:t>設定は、大きく</a:t>
            </a:r>
            <a:r>
              <a:rPr kumimoji="1" lang="en-US" altLang="ja-JP" dirty="0"/>
              <a:t>4</a:t>
            </a:r>
            <a:r>
              <a:rPr kumimoji="1" lang="ja-JP" altLang="en-US" dirty="0"/>
              <a:t>つのステップに区分される。</a:t>
            </a:r>
            <a:endParaRPr kumimoji="1" lang="en-US" altLang="ja-JP" dirty="0"/>
          </a:p>
        </p:txBody>
      </p:sp>
      <p:sp>
        <p:nvSpPr>
          <p:cNvPr id="4" name="スライド番号プレースホルダー 3">
            <a:extLst>
              <a:ext uri="{FF2B5EF4-FFF2-40B4-BE49-F238E27FC236}">
                <a16:creationId xmlns:a16="http://schemas.microsoft.com/office/drawing/2014/main" id="{C82EE92A-1508-4EEA-B695-F6387DAA6922}"/>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40</a:t>
            </a:fld>
            <a:endParaRPr lang="ja-JP" altLang="en-US" dirty="0"/>
          </a:p>
        </p:txBody>
      </p:sp>
      <p:sp>
        <p:nvSpPr>
          <p:cNvPr id="5" name="テキスト プレースホルダー 4">
            <a:extLst>
              <a:ext uri="{FF2B5EF4-FFF2-40B4-BE49-F238E27FC236}">
                <a16:creationId xmlns:a16="http://schemas.microsoft.com/office/drawing/2014/main" id="{EC2A3CA8-858A-485A-A219-080C07759DDC}"/>
              </a:ext>
            </a:extLst>
          </p:cNvPr>
          <p:cNvSpPr>
            <a:spLocks noGrp="1"/>
          </p:cNvSpPr>
          <p:nvPr>
            <p:ph type="body" sz="quarter" idx="13"/>
          </p:nvPr>
        </p:nvSpPr>
        <p:spPr/>
        <p:txBody>
          <a:bodyPr/>
          <a:lstStyle/>
          <a:p>
            <a:r>
              <a:rPr kumimoji="1" lang="en-US" altLang="ja-JP" dirty="0"/>
              <a:t>chatGPT4o</a:t>
            </a:r>
            <a:r>
              <a:rPr kumimoji="1" lang="ja-JP" altLang="en-US" dirty="0"/>
              <a:t>が書いてくれました</a:t>
            </a:r>
          </a:p>
        </p:txBody>
      </p:sp>
      <p:sp>
        <p:nvSpPr>
          <p:cNvPr id="6" name="テキスト ボックス 5">
            <a:extLst>
              <a:ext uri="{FF2B5EF4-FFF2-40B4-BE49-F238E27FC236}">
                <a16:creationId xmlns:a16="http://schemas.microsoft.com/office/drawing/2014/main" id="{7D966F7B-27A9-41FD-935B-51D1BD909DD0}"/>
              </a:ext>
            </a:extLst>
          </p:cNvPr>
          <p:cNvSpPr txBox="1"/>
          <p:nvPr/>
        </p:nvSpPr>
        <p:spPr>
          <a:xfrm>
            <a:off x="1020278" y="1989138"/>
            <a:ext cx="2329314" cy="696315"/>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ja-JP" altLang="en-US" sz="2000" b="1" dirty="0"/>
              <a:t>管理ツール</a:t>
            </a:r>
          </a:p>
        </p:txBody>
      </p:sp>
      <p:sp>
        <p:nvSpPr>
          <p:cNvPr id="7" name="テキスト ボックス 6">
            <a:extLst>
              <a:ext uri="{FF2B5EF4-FFF2-40B4-BE49-F238E27FC236}">
                <a16:creationId xmlns:a16="http://schemas.microsoft.com/office/drawing/2014/main" id="{FC759DC2-8857-4EA4-9C1F-DAA8C68A98DB}"/>
              </a:ext>
            </a:extLst>
          </p:cNvPr>
          <p:cNvSpPr txBox="1"/>
          <p:nvPr/>
        </p:nvSpPr>
        <p:spPr>
          <a:xfrm>
            <a:off x="3349592" y="1989138"/>
            <a:ext cx="8326470" cy="6963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08000"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ja-JP" altLang="en-US" sz="1600" spc="120" dirty="0">
                <a:solidFill>
                  <a:schemeClr val="tx1"/>
                </a:solidFill>
              </a:rPr>
              <a:t>「コントロールパネル」から「管理ツール」を選択します。「</a:t>
            </a:r>
            <a:r>
              <a:rPr lang="en-US" altLang="ja-JP" sz="1600" spc="120" dirty="0">
                <a:solidFill>
                  <a:schemeClr val="tx1"/>
                </a:solidFill>
              </a:rPr>
              <a:t>ODBC</a:t>
            </a:r>
            <a:r>
              <a:rPr lang="ja-JP" altLang="en-US" sz="1600" spc="120" dirty="0">
                <a:solidFill>
                  <a:schemeClr val="tx1"/>
                </a:solidFill>
              </a:rPr>
              <a:t>データソース（</a:t>
            </a:r>
            <a:r>
              <a:rPr lang="en-US" altLang="ja-JP" sz="1600" spc="120" dirty="0">
                <a:solidFill>
                  <a:schemeClr val="tx1"/>
                </a:solidFill>
              </a:rPr>
              <a:t>X</a:t>
            </a:r>
            <a:r>
              <a:rPr lang="ja-JP" altLang="en-US" sz="1600" spc="120" dirty="0">
                <a:solidFill>
                  <a:schemeClr val="tx1"/>
                </a:solidFill>
              </a:rPr>
              <a:t>ビット）」を選択し、ツールを起動します。</a:t>
            </a:r>
          </a:p>
        </p:txBody>
      </p:sp>
      <p:sp>
        <p:nvSpPr>
          <p:cNvPr id="8" name="テキスト ボックス 7">
            <a:extLst>
              <a:ext uri="{FF2B5EF4-FFF2-40B4-BE49-F238E27FC236}">
                <a16:creationId xmlns:a16="http://schemas.microsoft.com/office/drawing/2014/main" id="{9717E701-ED68-4916-A24F-1DD58BE2347F}"/>
              </a:ext>
            </a:extLst>
          </p:cNvPr>
          <p:cNvSpPr txBox="1"/>
          <p:nvPr/>
        </p:nvSpPr>
        <p:spPr>
          <a:xfrm>
            <a:off x="1020278" y="3137124"/>
            <a:ext cx="2329314" cy="696315"/>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2000" b="1" dirty="0"/>
              <a:t>DSN</a:t>
            </a:r>
            <a:r>
              <a:rPr lang="ja-JP" altLang="en-US" sz="2000" b="1" dirty="0"/>
              <a:t>追加</a:t>
            </a:r>
          </a:p>
        </p:txBody>
      </p:sp>
      <p:sp>
        <p:nvSpPr>
          <p:cNvPr id="9" name="テキスト ボックス 8">
            <a:extLst>
              <a:ext uri="{FF2B5EF4-FFF2-40B4-BE49-F238E27FC236}">
                <a16:creationId xmlns:a16="http://schemas.microsoft.com/office/drawing/2014/main" id="{D30A7802-2AE8-4E50-B937-031D9C5D4FF0}"/>
              </a:ext>
            </a:extLst>
          </p:cNvPr>
          <p:cNvSpPr txBox="1"/>
          <p:nvPr/>
        </p:nvSpPr>
        <p:spPr>
          <a:xfrm>
            <a:off x="3349592" y="3137124"/>
            <a:ext cx="8326470" cy="6963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08000"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ja-JP" altLang="en-US" sz="1600" spc="120" dirty="0">
                <a:solidFill>
                  <a:schemeClr val="tx1"/>
                </a:solidFill>
              </a:rPr>
              <a:t>「ユーザー</a:t>
            </a:r>
            <a:r>
              <a:rPr lang="en-US" altLang="ja-JP" sz="1600" spc="120" dirty="0">
                <a:solidFill>
                  <a:schemeClr val="tx1"/>
                </a:solidFill>
              </a:rPr>
              <a:t>DSN</a:t>
            </a:r>
            <a:r>
              <a:rPr lang="ja-JP" altLang="en-US" sz="1600" spc="120" dirty="0">
                <a:solidFill>
                  <a:schemeClr val="tx1"/>
                </a:solidFill>
              </a:rPr>
              <a:t>」タブまたは「システム</a:t>
            </a:r>
            <a:r>
              <a:rPr lang="en-US" altLang="ja-JP" sz="1600" spc="120" dirty="0">
                <a:solidFill>
                  <a:schemeClr val="tx1"/>
                </a:solidFill>
              </a:rPr>
              <a:t>DSN</a:t>
            </a:r>
            <a:r>
              <a:rPr lang="ja-JP" altLang="en-US" sz="1600" spc="120" dirty="0">
                <a:solidFill>
                  <a:schemeClr val="tx1"/>
                </a:solidFill>
              </a:rPr>
              <a:t>」タブを選択し、「追加」ボタンをクリックします。</a:t>
            </a:r>
            <a:r>
              <a:rPr lang="en-US" altLang="ja-JP" sz="1600" spc="120" dirty="0">
                <a:solidFill>
                  <a:schemeClr val="tx1"/>
                </a:solidFill>
              </a:rPr>
              <a:t>ODBC</a:t>
            </a:r>
            <a:r>
              <a:rPr lang="ja-JP" altLang="en-US" sz="1600" spc="120" dirty="0">
                <a:solidFill>
                  <a:schemeClr val="tx1"/>
                </a:solidFill>
              </a:rPr>
              <a:t>ドライバーを選択し、「完了」ボタンをクリックします。</a:t>
            </a:r>
          </a:p>
        </p:txBody>
      </p:sp>
      <p:sp>
        <p:nvSpPr>
          <p:cNvPr id="10" name="テキスト ボックス 9">
            <a:extLst>
              <a:ext uri="{FF2B5EF4-FFF2-40B4-BE49-F238E27FC236}">
                <a16:creationId xmlns:a16="http://schemas.microsoft.com/office/drawing/2014/main" id="{07397983-22F3-40F4-BDDC-48A5906CA25F}"/>
              </a:ext>
            </a:extLst>
          </p:cNvPr>
          <p:cNvSpPr txBox="1"/>
          <p:nvPr/>
        </p:nvSpPr>
        <p:spPr>
          <a:xfrm>
            <a:off x="1020278" y="4285110"/>
            <a:ext cx="2329314" cy="696315"/>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2000" b="1" dirty="0"/>
              <a:t>DSN</a:t>
            </a:r>
            <a:r>
              <a:rPr lang="ja-JP" altLang="en-US" sz="2000" b="1" dirty="0"/>
              <a:t>設定</a:t>
            </a:r>
          </a:p>
        </p:txBody>
      </p:sp>
      <p:sp>
        <p:nvSpPr>
          <p:cNvPr id="11" name="テキスト ボックス 10">
            <a:extLst>
              <a:ext uri="{FF2B5EF4-FFF2-40B4-BE49-F238E27FC236}">
                <a16:creationId xmlns:a16="http://schemas.microsoft.com/office/drawing/2014/main" id="{2018A02A-526F-44F6-9D3D-BBAF39643E6D}"/>
              </a:ext>
            </a:extLst>
          </p:cNvPr>
          <p:cNvSpPr txBox="1"/>
          <p:nvPr/>
        </p:nvSpPr>
        <p:spPr>
          <a:xfrm>
            <a:off x="3349592" y="4285110"/>
            <a:ext cx="8326470" cy="6963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08000"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ja-JP" altLang="en-US" sz="1600" spc="120" dirty="0">
                <a:solidFill>
                  <a:schemeClr val="tx1"/>
                </a:solidFill>
              </a:rPr>
              <a:t>データソース名（</a:t>
            </a:r>
            <a:r>
              <a:rPr lang="en-US" altLang="ja-JP" sz="1600" spc="120" dirty="0">
                <a:solidFill>
                  <a:schemeClr val="tx1"/>
                </a:solidFill>
              </a:rPr>
              <a:t>DSN</a:t>
            </a:r>
            <a:r>
              <a:rPr lang="ja-JP" altLang="en-US" sz="1600" spc="120" dirty="0">
                <a:solidFill>
                  <a:schemeClr val="tx1"/>
                </a:solidFill>
              </a:rPr>
              <a:t>）などの必要な情報を入力します。「次へ」ボタンをクリックし、データベースへの接続設定を入力します。</a:t>
            </a:r>
          </a:p>
        </p:txBody>
      </p:sp>
      <p:sp>
        <p:nvSpPr>
          <p:cNvPr id="12" name="テキスト ボックス 11">
            <a:extLst>
              <a:ext uri="{FF2B5EF4-FFF2-40B4-BE49-F238E27FC236}">
                <a16:creationId xmlns:a16="http://schemas.microsoft.com/office/drawing/2014/main" id="{6497403A-FFEF-42F7-86FA-19A168CF3E67}"/>
              </a:ext>
            </a:extLst>
          </p:cNvPr>
          <p:cNvSpPr txBox="1"/>
          <p:nvPr/>
        </p:nvSpPr>
        <p:spPr>
          <a:xfrm>
            <a:off x="1020278" y="5433097"/>
            <a:ext cx="2329314" cy="696315"/>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ja-JP" altLang="en-US" sz="2000" b="1" dirty="0"/>
              <a:t>接続テスト</a:t>
            </a:r>
          </a:p>
        </p:txBody>
      </p:sp>
      <p:sp>
        <p:nvSpPr>
          <p:cNvPr id="13" name="テキスト ボックス 12">
            <a:extLst>
              <a:ext uri="{FF2B5EF4-FFF2-40B4-BE49-F238E27FC236}">
                <a16:creationId xmlns:a16="http://schemas.microsoft.com/office/drawing/2014/main" id="{A52A51EC-5C57-4309-873C-943E1C1B29F6}"/>
              </a:ext>
            </a:extLst>
          </p:cNvPr>
          <p:cNvSpPr txBox="1"/>
          <p:nvPr/>
        </p:nvSpPr>
        <p:spPr>
          <a:xfrm>
            <a:off x="3349592" y="5433097"/>
            <a:ext cx="8326470" cy="6963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08000"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ja-JP" altLang="en-US" sz="1600" spc="120" dirty="0">
                <a:solidFill>
                  <a:schemeClr val="tx1"/>
                </a:solidFill>
              </a:rPr>
              <a:t>設定が完了したら、「接続のテスト」ボタンをクリックし、接続が正常に行われるか確認します。成功したら「</a:t>
            </a:r>
            <a:r>
              <a:rPr lang="en-US" altLang="ja-JP" sz="1600" spc="120" dirty="0">
                <a:solidFill>
                  <a:schemeClr val="tx1"/>
                </a:solidFill>
              </a:rPr>
              <a:t>OK</a:t>
            </a:r>
            <a:r>
              <a:rPr lang="ja-JP" altLang="en-US" sz="1600" spc="120" dirty="0">
                <a:solidFill>
                  <a:schemeClr val="tx1"/>
                </a:solidFill>
              </a:rPr>
              <a:t>」ボタンをクリックして設定を保存します。</a:t>
            </a:r>
          </a:p>
        </p:txBody>
      </p:sp>
      <p:sp>
        <p:nvSpPr>
          <p:cNvPr id="14" name="テキスト ボックス 13">
            <a:extLst>
              <a:ext uri="{FF2B5EF4-FFF2-40B4-BE49-F238E27FC236}">
                <a16:creationId xmlns:a16="http://schemas.microsoft.com/office/drawing/2014/main" id="{2EE12367-F2D5-4937-B478-93F6E7FAAE02}"/>
              </a:ext>
            </a:extLst>
          </p:cNvPr>
          <p:cNvSpPr txBox="1"/>
          <p:nvPr/>
        </p:nvSpPr>
        <p:spPr>
          <a:xfrm>
            <a:off x="523137" y="1989138"/>
            <a:ext cx="457303" cy="696315"/>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2000" b="1" dirty="0"/>
              <a:t>1</a:t>
            </a:r>
            <a:endParaRPr lang="ja-JP" altLang="en-US" sz="2000" b="1" dirty="0"/>
          </a:p>
        </p:txBody>
      </p:sp>
      <p:sp>
        <p:nvSpPr>
          <p:cNvPr id="15" name="テキスト ボックス 14">
            <a:extLst>
              <a:ext uri="{FF2B5EF4-FFF2-40B4-BE49-F238E27FC236}">
                <a16:creationId xmlns:a16="http://schemas.microsoft.com/office/drawing/2014/main" id="{C062615B-3CB1-4A34-BF81-844A8059C101}"/>
              </a:ext>
            </a:extLst>
          </p:cNvPr>
          <p:cNvSpPr txBox="1"/>
          <p:nvPr/>
        </p:nvSpPr>
        <p:spPr>
          <a:xfrm>
            <a:off x="523137" y="3137124"/>
            <a:ext cx="457303" cy="696315"/>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2000" b="1" dirty="0"/>
              <a:t>2</a:t>
            </a:r>
            <a:endParaRPr lang="ja-JP" altLang="en-US" sz="2000" b="1" dirty="0"/>
          </a:p>
        </p:txBody>
      </p:sp>
      <p:sp>
        <p:nvSpPr>
          <p:cNvPr id="16" name="テキスト ボックス 15">
            <a:extLst>
              <a:ext uri="{FF2B5EF4-FFF2-40B4-BE49-F238E27FC236}">
                <a16:creationId xmlns:a16="http://schemas.microsoft.com/office/drawing/2014/main" id="{1882E7B4-8413-4D8C-A117-C746F536C91A}"/>
              </a:ext>
            </a:extLst>
          </p:cNvPr>
          <p:cNvSpPr txBox="1"/>
          <p:nvPr/>
        </p:nvSpPr>
        <p:spPr>
          <a:xfrm>
            <a:off x="523137" y="4285110"/>
            <a:ext cx="457303" cy="696315"/>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2000" b="1" dirty="0"/>
              <a:t>3</a:t>
            </a:r>
            <a:endParaRPr lang="ja-JP" altLang="en-US" sz="2000" b="1" dirty="0"/>
          </a:p>
        </p:txBody>
      </p:sp>
      <p:sp>
        <p:nvSpPr>
          <p:cNvPr id="17" name="テキスト ボックス 16">
            <a:extLst>
              <a:ext uri="{FF2B5EF4-FFF2-40B4-BE49-F238E27FC236}">
                <a16:creationId xmlns:a16="http://schemas.microsoft.com/office/drawing/2014/main" id="{2B629C08-D898-4893-AADB-73AEFFBA7F12}"/>
              </a:ext>
            </a:extLst>
          </p:cNvPr>
          <p:cNvSpPr txBox="1"/>
          <p:nvPr/>
        </p:nvSpPr>
        <p:spPr>
          <a:xfrm>
            <a:off x="523137" y="5433097"/>
            <a:ext cx="457303" cy="696315"/>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2000" b="1" dirty="0"/>
              <a:t>4</a:t>
            </a:r>
            <a:endParaRPr lang="ja-JP" altLang="en-US" sz="2000" b="1" dirty="0"/>
          </a:p>
        </p:txBody>
      </p:sp>
      <p:cxnSp>
        <p:nvCxnSpPr>
          <p:cNvPr id="25" name="直線矢印コネクタ 24">
            <a:extLst>
              <a:ext uri="{FF2B5EF4-FFF2-40B4-BE49-F238E27FC236}">
                <a16:creationId xmlns:a16="http://schemas.microsoft.com/office/drawing/2014/main" id="{3598E05A-B3D6-4E35-A4E4-26618B9B5253}"/>
              </a:ext>
            </a:extLst>
          </p:cNvPr>
          <p:cNvCxnSpPr>
            <a:stCxn id="6" idx="2"/>
            <a:endCxn id="8" idx="0"/>
          </p:cNvCxnSpPr>
          <p:nvPr/>
        </p:nvCxnSpPr>
        <p:spPr>
          <a:xfrm>
            <a:off x="2184935" y="2685453"/>
            <a:ext cx="0" cy="451671"/>
          </a:xfrm>
          <a:prstGeom prst="straightConnector1">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DB218E33-5E84-4334-882A-6187C3AEC050}"/>
              </a:ext>
            </a:extLst>
          </p:cNvPr>
          <p:cNvCxnSpPr>
            <a:cxnSpLocks/>
            <a:stCxn id="8" idx="2"/>
            <a:endCxn id="10" idx="0"/>
          </p:cNvCxnSpPr>
          <p:nvPr/>
        </p:nvCxnSpPr>
        <p:spPr>
          <a:xfrm>
            <a:off x="2184935" y="3833439"/>
            <a:ext cx="0" cy="451671"/>
          </a:xfrm>
          <a:prstGeom prst="straightConnector1">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D74B4307-5C90-4A28-8A81-37898D20E1E4}"/>
              </a:ext>
            </a:extLst>
          </p:cNvPr>
          <p:cNvCxnSpPr>
            <a:cxnSpLocks/>
            <a:stCxn id="10" idx="2"/>
            <a:endCxn id="12" idx="0"/>
          </p:cNvCxnSpPr>
          <p:nvPr/>
        </p:nvCxnSpPr>
        <p:spPr>
          <a:xfrm>
            <a:off x="2184935" y="4981425"/>
            <a:ext cx="0" cy="451672"/>
          </a:xfrm>
          <a:prstGeom prst="straightConnector1">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77404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8B1EA735-BCBC-4C2E-BF0E-64A4BEF5F486}"/>
              </a:ext>
            </a:extLst>
          </p:cNvPr>
          <p:cNvSpPr>
            <a:spLocks noGrp="1"/>
          </p:cNvSpPr>
          <p:nvPr>
            <p:ph type="ctrTitle"/>
          </p:nvPr>
        </p:nvSpPr>
        <p:spPr/>
        <p:txBody>
          <a:bodyPr/>
          <a:lstStyle/>
          <a:p>
            <a:r>
              <a:rPr lang="en-US" altLang="ja-JP" dirty="0"/>
              <a:t>1.</a:t>
            </a:r>
            <a:r>
              <a:rPr lang="ja-JP" altLang="en-US" dirty="0"/>
              <a:t>言語化の重要性（</a:t>
            </a:r>
            <a:r>
              <a:rPr lang="en-US" altLang="ja-JP" dirty="0"/>
              <a:t>ML</a:t>
            </a:r>
            <a:r>
              <a:rPr lang="ja-JP" altLang="en-US" dirty="0"/>
              <a:t>などで）</a:t>
            </a:r>
            <a:endParaRPr kumimoji="1" lang="ja-JP" altLang="en-US" dirty="0"/>
          </a:p>
        </p:txBody>
      </p:sp>
      <p:sp>
        <p:nvSpPr>
          <p:cNvPr id="9" name="字幕 8">
            <a:extLst>
              <a:ext uri="{FF2B5EF4-FFF2-40B4-BE49-F238E27FC236}">
                <a16:creationId xmlns:a16="http://schemas.microsoft.com/office/drawing/2014/main" id="{C2A55318-C48B-4D96-9086-D11014F6CA70}"/>
              </a:ext>
            </a:extLst>
          </p:cNvPr>
          <p:cNvSpPr>
            <a:spLocks noGrp="1"/>
          </p:cNvSpPr>
          <p:nvPr>
            <p:ph type="subTitle" idx="1"/>
          </p:nvPr>
        </p:nvSpPr>
        <p:spPr/>
        <p:txBody>
          <a:bodyPr/>
          <a:lstStyle/>
          <a:p>
            <a:r>
              <a:rPr lang="ja-JP" altLang="en-US" dirty="0"/>
              <a:t>やりたいことがあったとき、それをなるべく言語化できたほうが良い。</a:t>
            </a:r>
            <a:br>
              <a:rPr lang="en-US" altLang="ja-JP" dirty="0"/>
            </a:br>
            <a:r>
              <a:rPr lang="ja-JP" altLang="en-US" dirty="0"/>
              <a:t>ある程度自分でやってみてつまづいたら質問してみる</a:t>
            </a:r>
          </a:p>
        </p:txBody>
      </p:sp>
      <p:sp>
        <p:nvSpPr>
          <p:cNvPr id="2" name="スライド番号プレースホルダー 1">
            <a:extLst>
              <a:ext uri="{FF2B5EF4-FFF2-40B4-BE49-F238E27FC236}">
                <a16:creationId xmlns:a16="http://schemas.microsoft.com/office/drawing/2014/main" id="{F7C0E874-7C4E-437A-86AB-E21279F965C8}"/>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41</a:t>
            </a:fld>
            <a:endParaRPr lang="ja-JP" altLang="en-US" dirty="0"/>
          </a:p>
        </p:txBody>
      </p:sp>
      <p:sp>
        <p:nvSpPr>
          <p:cNvPr id="10" name="テキスト プレースホルダー 9">
            <a:extLst>
              <a:ext uri="{FF2B5EF4-FFF2-40B4-BE49-F238E27FC236}">
                <a16:creationId xmlns:a16="http://schemas.microsoft.com/office/drawing/2014/main" id="{C3A65235-A061-42D0-8807-7853C98980D0}"/>
              </a:ext>
            </a:extLst>
          </p:cNvPr>
          <p:cNvSpPr>
            <a:spLocks noGrp="1"/>
          </p:cNvSpPr>
          <p:nvPr>
            <p:ph type="body" sz="quarter" idx="13"/>
          </p:nvPr>
        </p:nvSpPr>
        <p:spPr/>
        <p:txBody>
          <a:bodyPr/>
          <a:lstStyle/>
          <a:p>
            <a:r>
              <a:rPr lang="ja-JP" altLang="en-US" dirty="0"/>
              <a:t>妄想です</a:t>
            </a:r>
          </a:p>
        </p:txBody>
      </p:sp>
      <p:sp>
        <p:nvSpPr>
          <p:cNvPr id="16" name="四角形: 角を丸くする 15">
            <a:extLst>
              <a:ext uri="{FF2B5EF4-FFF2-40B4-BE49-F238E27FC236}">
                <a16:creationId xmlns:a16="http://schemas.microsoft.com/office/drawing/2014/main" id="{E53DABB3-98D2-4C20-BB47-13442494351F}"/>
              </a:ext>
            </a:extLst>
          </p:cNvPr>
          <p:cNvSpPr/>
          <p:nvPr/>
        </p:nvSpPr>
        <p:spPr>
          <a:xfrm>
            <a:off x="523137" y="1989138"/>
            <a:ext cx="5406989" cy="4140200"/>
          </a:xfrm>
          <a:prstGeom prst="roundRect">
            <a:avLst>
              <a:gd name="adj" fmla="val 2885"/>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563" indent="-182563">
              <a:spcBef>
                <a:spcPts val="600"/>
              </a:spcBef>
              <a:buFont typeface="Arial" panose="020B0604020202020204" pitchFamily="34" charset="0"/>
              <a:buChar char="•"/>
            </a:pPr>
            <a:endParaRPr kumimoji="1" lang="ja-JP" altLang="en-US" sz="1600" spc="110" dirty="0">
              <a:solidFill>
                <a:schemeClr val="tx1"/>
              </a:solidFill>
            </a:endParaRPr>
          </a:p>
        </p:txBody>
      </p:sp>
      <p:sp>
        <p:nvSpPr>
          <p:cNvPr id="18" name="四角形: 角を丸くする 17">
            <a:extLst>
              <a:ext uri="{FF2B5EF4-FFF2-40B4-BE49-F238E27FC236}">
                <a16:creationId xmlns:a16="http://schemas.microsoft.com/office/drawing/2014/main" id="{29EBC4D1-854C-44CB-B259-72C647AFEB2D}"/>
              </a:ext>
            </a:extLst>
          </p:cNvPr>
          <p:cNvSpPr/>
          <p:nvPr/>
        </p:nvSpPr>
        <p:spPr>
          <a:xfrm>
            <a:off x="1644195" y="2163986"/>
            <a:ext cx="3164872" cy="350614"/>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en-US" altLang="ja-JP" b="1" dirty="0">
                <a:solidFill>
                  <a:schemeClr val="bg1"/>
                </a:solidFill>
              </a:rPr>
              <a:t>NG</a:t>
            </a:r>
            <a:r>
              <a:rPr lang="ja-JP" altLang="en-US" b="1" dirty="0">
                <a:solidFill>
                  <a:schemeClr val="bg1"/>
                </a:solidFill>
              </a:rPr>
              <a:t>例</a:t>
            </a:r>
          </a:p>
        </p:txBody>
      </p:sp>
      <p:sp>
        <p:nvSpPr>
          <p:cNvPr id="19" name="四角形: 角を丸くする 18">
            <a:extLst>
              <a:ext uri="{FF2B5EF4-FFF2-40B4-BE49-F238E27FC236}">
                <a16:creationId xmlns:a16="http://schemas.microsoft.com/office/drawing/2014/main" id="{4C422579-69ED-4042-8E85-2940D6B8B233}"/>
              </a:ext>
            </a:extLst>
          </p:cNvPr>
          <p:cNvSpPr/>
          <p:nvPr/>
        </p:nvSpPr>
        <p:spPr>
          <a:xfrm>
            <a:off x="6269074" y="1989138"/>
            <a:ext cx="5406989" cy="4140200"/>
          </a:xfrm>
          <a:prstGeom prst="roundRect">
            <a:avLst>
              <a:gd name="adj" fmla="val 2885"/>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563" indent="-182563">
              <a:spcBef>
                <a:spcPts val="600"/>
              </a:spcBef>
              <a:buFont typeface="Arial" panose="020B0604020202020204" pitchFamily="34" charset="0"/>
              <a:buChar char="•"/>
            </a:pPr>
            <a:endParaRPr kumimoji="1" lang="ja-JP" altLang="en-US" sz="1600" spc="110" dirty="0">
              <a:solidFill>
                <a:schemeClr val="tx1"/>
              </a:solidFill>
            </a:endParaRPr>
          </a:p>
        </p:txBody>
      </p:sp>
      <p:sp>
        <p:nvSpPr>
          <p:cNvPr id="30" name="四角形: 角を丸くする 29">
            <a:extLst>
              <a:ext uri="{FF2B5EF4-FFF2-40B4-BE49-F238E27FC236}">
                <a16:creationId xmlns:a16="http://schemas.microsoft.com/office/drawing/2014/main" id="{70AECE74-730A-47E9-8F02-D873D84A39C6}"/>
              </a:ext>
            </a:extLst>
          </p:cNvPr>
          <p:cNvSpPr/>
          <p:nvPr/>
        </p:nvSpPr>
        <p:spPr>
          <a:xfrm>
            <a:off x="7390132" y="2163986"/>
            <a:ext cx="3164872" cy="350614"/>
          </a:xfrm>
          <a:prstGeom prst="roundRect">
            <a:avLst>
              <a:gd name="adj" fmla="val 50000"/>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en-US" altLang="ja-JP" b="1" dirty="0">
                <a:solidFill>
                  <a:schemeClr val="bg1"/>
                </a:solidFill>
              </a:rPr>
              <a:t>OK</a:t>
            </a:r>
            <a:r>
              <a:rPr lang="ja-JP" altLang="en-US" b="1" dirty="0">
                <a:solidFill>
                  <a:schemeClr val="bg1"/>
                </a:solidFill>
              </a:rPr>
              <a:t>例</a:t>
            </a:r>
          </a:p>
        </p:txBody>
      </p:sp>
      <p:pic>
        <p:nvPicPr>
          <p:cNvPr id="35" name="グラフィックス 34" descr="医師女性 単色塗りつぶし">
            <a:extLst>
              <a:ext uri="{FF2B5EF4-FFF2-40B4-BE49-F238E27FC236}">
                <a16:creationId xmlns:a16="http://schemas.microsoft.com/office/drawing/2014/main" id="{51D7ABFA-E957-4B28-97CE-BC4B274EC7A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74152" y="2899589"/>
            <a:ext cx="732757" cy="732757"/>
          </a:xfrm>
          <a:prstGeom prst="rect">
            <a:avLst/>
          </a:prstGeom>
        </p:spPr>
      </p:pic>
      <p:pic>
        <p:nvPicPr>
          <p:cNvPr id="36" name="グラフィックス 35" descr="医師男性 単色塗りつぶし">
            <a:extLst>
              <a:ext uri="{FF2B5EF4-FFF2-40B4-BE49-F238E27FC236}">
                <a16:creationId xmlns:a16="http://schemas.microsoft.com/office/drawing/2014/main" id="{228BC71A-D78E-4F15-A5A8-A540CCECC3F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1964" y="3965712"/>
            <a:ext cx="732757" cy="732757"/>
          </a:xfrm>
          <a:prstGeom prst="rect">
            <a:avLst/>
          </a:prstGeom>
        </p:spPr>
      </p:pic>
      <p:sp>
        <p:nvSpPr>
          <p:cNvPr id="3" name="吹き出し: 角を丸めた四角形 2">
            <a:extLst>
              <a:ext uri="{FF2B5EF4-FFF2-40B4-BE49-F238E27FC236}">
                <a16:creationId xmlns:a16="http://schemas.microsoft.com/office/drawing/2014/main" id="{EA2A3DFF-6ADF-439B-8ABB-35DED254F48C}"/>
              </a:ext>
            </a:extLst>
          </p:cNvPr>
          <p:cNvSpPr/>
          <p:nvPr/>
        </p:nvSpPr>
        <p:spPr>
          <a:xfrm>
            <a:off x="1745796" y="2768601"/>
            <a:ext cx="2961672" cy="660400"/>
          </a:xfrm>
          <a:prstGeom prst="wedgeRoundRectCallout">
            <a:avLst>
              <a:gd name="adj1" fmla="val 56438"/>
              <a:gd name="adj2" fmla="val 34818"/>
              <a:gd name="adj3" fmla="val 16667"/>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sz="1400" b="1" dirty="0">
                <a:solidFill>
                  <a:schemeClr val="tx1"/>
                </a:solidFill>
              </a:rPr>
              <a:t>電子カルテと</a:t>
            </a:r>
            <a:r>
              <a:rPr lang="en-US" altLang="ja-JP" sz="1400" b="1" dirty="0">
                <a:solidFill>
                  <a:schemeClr val="tx1"/>
                </a:solidFill>
              </a:rPr>
              <a:t>DICOM</a:t>
            </a:r>
            <a:r>
              <a:rPr lang="ja-JP" altLang="en-US" sz="1400" b="1" dirty="0">
                <a:solidFill>
                  <a:schemeClr val="tx1"/>
                </a:solidFill>
              </a:rPr>
              <a:t>つなげたい</a:t>
            </a:r>
            <a:endParaRPr lang="ja-JP" altLang="en-US" sz="1400" dirty="0">
              <a:solidFill>
                <a:schemeClr val="tx1"/>
              </a:solidFill>
            </a:endParaRPr>
          </a:p>
        </p:txBody>
      </p:sp>
      <p:sp>
        <p:nvSpPr>
          <p:cNvPr id="37" name="吹き出し: 角を丸めた四角形 36">
            <a:extLst>
              <a:ext uri="{FF2B5EF4-FFF2-40B4-BE49-F238E27FC236}">
                <a16:creationId xmlns:a16="http://schemas.microsoft.com/office/drawing/2014/main" id="{7AD62A9E-63C5-46C9-A16A-E55973B084D9}"/>
              </a:ext>
            </a:extLst>
          </p:cNvPr>
          <p:cNvSpPr/>
          <p:nvPr/>
        </p:nvSpPr>
        <p:spPr>
          <a:xfrm>
            <a:off x="1745796" y="3568435"/>
            <a:ext cx="2961672" cy="660400"/>
          </a:xfrm>
          <a:prstGeom prst="wedgeRoundRectCallout">
            <a:avLst>
              <a:gd name="adj1" fmla="val -58198"/>
              <a:gd name="adj2" fmla="val 33536"/>
              <a:gd name="adj3" fmla="val 16667"/>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sz="1400" dirty="0">
                <a:solidFill>
                  <a:schemeClr val="tx1"/>
                </a:solidFill>
              </a:rPr>
              <a:t>はい、お受けいたします</a:t>
            </a:r>
          </a:p>
        </p:txBody>
      </p:sp>
      <p:sp>
        <p:nvSpPr>
          <p:cNvPr id="38" name="四角形: 角を丸くする 37">
            <a:extLst>
              <a:ext uri="{FF2B5EF4-FFF2-40B4-BE49-F238E27FC236}">
                <a16:creationId xmlns:a16="http://schemas.microsoft.com/office/drawing/2014/main" id="{6EA61344-9A2D-49E1-A4C2-A691488A6B14}"/>
              </a:ext>
            </a:extLst>
          </p:cNvPr>
          <p:cNvSpPr/>
          <p:nvPr/>
        </p:nvSpPr>
        <p:spPr>
          <a:xfrm>
            <a:off x="1745796" y="4368269"/>
            <a:ext cx="2961672" cy="660400"/>
          </a:xfrm>
          <a:prstGeom prst="roundRect">
            <a:avLst/>
          </a:prstGeom>
          <a:solidFill>
            <a:schemeClr val="bg1"/>
          </a:solidFill>
          <a:ln w="6350">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sz="1400" b="1" dirty="0">
                <a:solidFill>
                  <a:schemeClr val="tx1"/>
                </a:solidFill>
              </a:rPr>
              <a:t>どこまで理解しているかわからないな</a:t>
            </a:r>
            <a:endParaRPr lang="en-US" altLang="ja-JP" sz="1400" dirty="0">
              <a:solidFill>
                <a:schemeClr val="tx1"/>
              </a:solidFill>
            </a:endParaRPr>
          </a:p>
        </p:txBody>
      </p:sp>
      <p:sp>
        <p:nvSpPr>
          <p:cNvPr id="39" name="四角形: 角を丸くする 38">
            <a:extLst>
              <a:ext uri="{FF2B5EF4-FFF2-40B4-BE49-F238E27FC236}">
                <a16:creationId xmlns:a16="http://schemas.microsoft.com/office/drawing/2014/main" id="{9ACDAF14-F73C-44FE-B692-85903A7E7C22}"/>
              </a:ext>
            </a:extLst>
          </p:cNvPr>
          <p:cNvSpPr/>
          <p:nvPr/>
        </p:nvSpPr>
        <p:spPr>
          <a:xfrm>
            <a:off x="848329" y="5537548"/>
            <a:ext cx="4756604" cy="44589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sz="2400" b="1" dirty="0">
                <a:solidFill>
                  <a:sysClr val="windowText" lastClr="000000"/>
                </a:solidFill>
              </a:rPr>
              <a:t>高い既製品をおすすめ</a:t>
            </a:r>
          </a:p>
        </p:txBody>
      </p:sp>
      <p:sp>
        <p:nvSpPr>
          <p:cNvPr id="40" name="四角形: 角を丸くする 39">
            <a:extLst>
              <a:ext uri="{FF2B5EF4-FFF2-40B4-BE49-F238E27FC236}">
                <a16:creationId xmlns:a16="http://schemas.microsoft.com/office/drawing/2014/main" id="{F84E6879-986B-48BD-8351-283932D4DE36}"/>
              </a:ext>
            </a:extLst>
          </p:cNvPr>
          <p:cNvSpPr/>
          <p:nvPr/>
        </p:nvSpPr>
        <p:spPr>
          <a:xfrm>
            <a:off x="6594266" y="5537548"/>
            <a:ext cx="4756604" cy="44589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sz="2400" b="1" dirty="0">
                <a:solidFill>
                  <a:srgbClr val="071166"/>
                </a:solidFill>
              </a:rPr>
              <a:t>適当なアドバイス</a:t>
            </a:r>
          </a:p>
        </p:txBody>
      </p:sp>
      <p:sp>
        <p:nvSpPr>
          <p:cNvPr id="4" name="乗算記号 3">
            <a:extLst>
              <a:ext uri="{FF2B5EF4-FFF2-40B4-BE49-F238E27FC236}">
                <a16:creationId xmlns:a16="http://schemas.microsoft.com/office/drawing/2014/main" id="{786FC01A-22B5-400F-A814-0B18CB3E0B84}"/>
              </a:ext>
            </a:extLst>
          </p:cNvPr>
          <p:cNvSpPr/>
          <p:nvPr/>
        </p:nvSpPr>
        <p:spPr>
          <a:xfrm>
            <a:off x="513722" y="2017008"/>
            <a:ext cx="1021580" cy="1021580"/>
          </a:xfrm>
          <a:prstGeom prst="mathMultiply">
            <a:avLst>
              <a:gd name="adj1" fmla="val 12461"/>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sp>
        <p:nvSpPr>
          <p:cNvPr id="6" name="円: 塗りつぶしなし 5">
            <a:extLst>
              <a:ext uri="{FF2B5EF4-FFF2-40B4-BE49-F238E27FC236}">
                <a16:creationId xmlns:a16="http://schemas.microsoft.com/office/drawing/2014/main" id="{3CCB7385-F60F-43AF-929E-68EA9D272E0C}"/>
              </a:ext>
            </a:extLst>
          </p:cNvPr>
          <p:cNvSpPr/>
          <p:nvPr/>
        </p:nvSpPr>
        <p:spPr>
          <a:xfrm>
            <a:off x="6472071" y="2188094"/>
            <a:ext cx="752143" cy="752143"/>
          </a:xfrm>
          <a:prstGeom prst="donut">
            <a:avLst>
              <a:gd name="adj" fmla="val 18046"/>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solidFill>
                <a:schemeClr val="tx1"/>
              </a:solidFill>
            </a:endParaRPr>
          </a:p>
        </p:txBody>
      </p:sp>
      <p:pic>
        <p:nvPicPr>
          <p:cNvPr id="41" name="グラフィックス 40" descr="医師女性 単色塗りつぶし">
            <a:extLst>
              <a:ext uri="{FF2B5EF4-FFF2-40B4-BE49-F238E27FC236}">
                <a16:creationId xmlns:a16="http://schemas.microsoft.com/office/drawing/2014/main" id="{727AFE9E-1F42-45D9-BB77-21F078F282F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22284" y="2899589"/>
            <a:ext cx="732757" cy="732757"/>
          </a:xfrm>
          <a:prstGeom prst="rect">
            <a:avLst/>
          </a:prstGeom>
        </p:spPr>
      </p:pic>
      <p:pic>
        <p:nvPicPr>
          <p:cNvPr id="42" name="グラフィックス 41" descr="医師男性 単色塗りつぶし">
            <a:extLst>
              <a:ext uri="{FF2B5EF4-FFF2-40B4-BE49-F238E27FC236}">
                <a16:creationId xmlns:a16="http://schemas.microsoft.com/office/drawing/2014/main" id="{83217102-31D4-4BBC-8AF0-AB6025EBB76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490096" y="3965712"/>
            <a:ext cx="732757" cy="732757"/>
          </a:xfrm>
          <a:prstGeom prst="rect">
            <a:avLst/>
          </a:prstGeom>
        </p:spPr>
      </p:pic>
      <p:sp>
        <p:nvSpPr>
          <p:cNvPr id="43" name="吹き出し: 角を丸めた四角形 42">
            <a:extLst>
              <a:ext uri="{FF2B5EF4-FFF2-40B4-BE49-F238E27FC236}">
                <a16:creationId xmlns:a16="http://schemas.microsoft.com/office/drawing/2014/main" id="{DF07175C-2E8B-4264-8956-B1D83964CBFD}"/>
              </a:ext>
            </a:extLst>
          </p:cNvPr>
          <p:cNvSpPr/>
          <p:nvPr/>
        </p:nvSpPr>
        <p:spPr>
          <a:xfrm>
            <a:off x="7493928" y="2768601"/>
            <a:ext cx="2961672" cy="660400"/>
          </a:xfrm>
          <a:prstGeom prst="wedgeRoundRectCallout">
            <a:avLst>
              <a:gd name="adj1" fmla="val 56438"/>
              <a:gd name="adj2" fmla="val 34818"/>
              <a:gd name="adj3" fmla="val 16667"/>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sz="1400" dirty="0">
                <a:solidFill>
                  <a:schemeClr val="tx1"/>
                </a:solidFill>
              </a:rPr>
              <a:t>ダイナで</a:t>
            </a:r>
            <a:r>
              <a:rPr lang="en-US" altLang="ja-JP" sz="1400" dirty="0">
                <a:solidFill>
                  <a:schemeClr val="tx1"/>
                </a:solidFill>
              </a:rPr>
              <a:t>DCM4CHE</a:t>
            </a:r>
            <a:r>
              <a:rPr lang="ja-JP" altLang="en-US" sz="1400" dirty="0">
                <a:solidFill>
                  <a:schemeClr val="tx1"/>
                </a:solidFill>
              </a:rPr>
              <a:t>動く？</a:t>
            </a:r>
          </a:p>
        </p:txBody>
      </p:sp>
      <p:sp>
        <p:nvSpPr>
          <p:cNvPr id="44" name="吹き出し: 角を丸めた四角形 43">
            <a:extLst>
              <a:ext uri="{FF2B5EF4-FFF2-40B4-BE49-F238E27FC236}">
                <a16:creationId xmlns:a16="http://schemas.microsoft.com/office/drawing/2014/main" id="{8511F958-FA0F-4C0E-A81F-CB22FA5312C4}"/>
              </a:ext>
            </a:extLst>
          </p:cNvPr>
          <p:cNvSpPr/>
          <p:nvPr/>
        </p:nvSpPr>
        <p:spPr>
          <a:xfrm>
            <a:off x="7493928" y="3568435"/>
            <a:ext cx="2961672" cy="660400"/>
          </a:xfrm>
          <a:prstGeom prst="wedgeRoundRectCallout">
            <a:avLst>
              <a:gd name="adj1" fmla="val -58198"/>
              <a:gd name="adj2" fmla="val 33536"/>
              <a:gd name="adj3" fmla="val 16667"/>
            </a:avLst>
          </a:prstGeom>
          <a:solidFill>
            <a:schemeClr val="bg1"/>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sz="1400" dirty="0">
                <a:solidFill>
                  <a:schemeClr val="tx1"/>
                </a:solidFill>
              </a:rPr>
              <a:t>はい、動きます</a:t>
            </a:r>
          </a:p>
        </p:txBody>
      </p:sp>
      <p:sp>
        <p:nvSpPr>
          <p:cNvPr id="45" name="四角形: 角を丸くする 44">
            <a:extLst>
              <a:ext uri="{FF2B5EF4-FFF2-40B4-BE49-F238E27FC236}">
                <a16:creationId xmlns:a16="http://schemas.microsoft.com/office/drawing/2014/main" id="{EBA7ED76-99C8-4F69-85A2-3B01DFC22635}"/>
              </a:ext>
            </a:extLst>
          </p:cNvPr>
          <p:cNvSpPr/>
          <p:nvPr/>
        </p:nvSpPr>
        <p:spPr>
          <a:xfrm>
            <a:off x="7493928" y="4368269"/>
            <a:ext cx="2961672" cy="931937"/>
          </a:xfrm>
          <a:prstGeom prst="roundRect">
            <a:avLst/>
          </a:prstGeom>
          <a:solidFill>
            <a:schemeClr val="bg1"/>
          </a:solidFill>
          <a:ln w="6350">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r>
              <a:rPr lang="ja-JP" altLang="en-US" sz="1400" dirty="0">
                <a:solidFill>
                  <a:schemeClr val="tx1"/>
                </a:solidFill>
              </a:rPr>
              <a:t>ある程度基礎知識はありそうだから、突っ込んだやりとりできるかもしれないな</a:t>
            </a:r>
          </a:p>
        </p:txBody>
      </p:sp>
    </p:spTree>
    <p:extLst>
      <p:ext uri="{BB962C8B-B14F-4D97-AF65-F5344CB8AC3E}">
        <p14:creationId xmlns:p14="http://schemas.microsoft.com/office/powerpoint/2010/main" val="16561002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8B1EA735-BCBC-4C2E-BF0E-64A4BEF5F486}"/>
              </a:ext>
            </a:extLst>
          </p:cNvPr>
          <p:cNvSpPr>
            <a:spLocks noGrp="1"/>
          </p:cNvSpPr>
          <p:nvPr>
            <p:ph type="ctrTitle"/>
          </p:nvPr>
        </p:nvSpPr>
        <p:spPr/>
        <p:txBody>
          <a:bodyPr/>
          <a:lstStyle/>
          <a:p>
            <a:r>
              <a:rPr lang="en-US" altLang="ja-JP" dirty="0"/>
              <a:t>2.</a:t>
            </a:r>
            <a:r>
              <a:rPr lang="ja-JP" altLang="en-US" dirty="0"/>
              <a:t>リアルで会うことの重要性</a:t>
            </a:r>
            <a:endParaRPr kumimoji="1" lang="ja-JP" altLang="en-US" dirty="0"/>
          </a:p>
        </p:txBody>
      </p:sp>
      <p:sp>
        <p:nvSpPr>
          <p:cNvPr id="9" name="字幕 8">
            <a:extLst>
              <a:ext uri="{FF2B5EF4-FFF2-40B4-BE49-F238E27FC236}">
                <a16:creationId xmlns:a16="http://schemas.microsoft.com/office/drawing/2014/main" id="{C2A55318-C48B-4D96-9086-D11014F6CA70}"/>
              </a:ext>
            </a:extLst>
          </p:cNvPr>
          <p:cNvSpPr>
            <a:spLocks noGrp="1"/>
          </p:cNvSpPr>
          <p:nvPr>
            <p:ph type="subTitle" idx="1"/>
          </p:nvPr>
        </p:nvSpPr>
        <p:spPr/>
        <p:txBody>
          <a:bodyPr/>
          <a:lstStyle/>
          <a:p>
            <a:r>
              <a:rPr lang="ja-JP" altLang="en-US" dirty="0"/>
              <a:t>言語化できなくても、例会や全国大会で会うと、漠然としたイメージを言語化してくれる達人が結構たくさんいる。</a:t>
            </a:r>
          </a:p>
        </p:txBody>
      </p:sp>
      <p:sp>
        <p:nvSpPr>
          <p:cNvPr id="2" name="スライド番号プレースホルダー 1">
            <a:extLst>
              <a:ext uri="{FF2B5EF4-FFF2-40B4-BE49-F238E27FC236}">
                <a16:creationId xmlns:a16="http://schemas.microsoft.com/office/drawing/2014/main" id="{F7C0E874-7C4E-437A-86AB-E21279F965C8}"/>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42</a:t>
            </a:fld>
            <a:endParaRPr lang="ja-JP" altLang="en-US" dirty="0"/>
          </a:p>
        </p:txBody>
      </p:sp>
      <p:sp>
        <p:nvSpPr>
          <p:cNvPr id="10" name="テキスト プレースホルダー 9">
            <a:extLst>
              <a:ext uri="{FF2B5EF4-FFF2-40B4-BE49-F238E27FC236}">
                <a16:creationId xmlns:a16="http://schemas.microsoft.com/office/drawing/2014/main" id="{C3A65235-A061-42D0-8807-7853C98980D0}"/>
              </a:ext>
            </a:extLst>
          </p:cNvPr>
          <p:cNvSpPr>
            <a:spLocks noGrp="1"/>
          </p:cNvSpPr>
          <p:nvPr>
            <p:ph type="body" sz="quarter" idx="13"/>
          </p:nvPr>
        </p:nvSpPr>
        <p:spPr/>
        <p:txBody>
          <a:bodyPr/>
          <a:lstStyle/>
          <a:p>
            <a:r>
              <a:rPr lang="ja-JP" altLang="en-US" dirty="0"/>
              <a:t>妄想です</a:t>
            </a:r>
          </a:p>
        </p:txBody>
      </p:sp>
      <p:sp>
        <p:nvSpPr>
          <p:cNvPr id="26" name="四角形: 角を丸くする 25">
            <a:extLst>
              <a:ext uri="{FF2B5EF4-FFF2-40B4-BE49-F238E27FC236}">
                <a16:creationId xmlns:a16="http://schemas.microsoft.com/office/drawing/2014/main" id="{283FB2F9-052E-41F0-9160-ED749A468101}"/>
              </a:ext>
            </a:extLst>
          </p:cNvPr>
          <p:cNvSpPr/>
          <p:nvPr/>
        </p:nvSpPr>
        <p:spPr>
          <a:xfrm>
            <a:off x="523137" y="1989138"/>
            <a:ext cx="11152926" cy="899473"/>
          </a:xfrm>
          <a:prstGeom prst="roundRect">
            <a:avLst>
              <a:gd name="adj" fmla="val 11017"/>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sp>
        <p:nvSpPr>
          <p:cNvPr id="27" name="字幕 6">
            <a:extLst>
              <a:ext uri="{FF2B5EF4-FFF2-40B4-BE49-F238E27FC236}">
                <a16:creationId xmlns:a16="http://schemas.microsoft.com/office/drawing/2014/main" id="{C6870290-20D9-4A08-BD76-8E089CFE3A6C}"/>
              </a:ext>
            </a:extLst>
          </p:cNvPr>
          <p:cNvSpPr txBox="1">
            <a:spLocks/>
          </p:cNvSpPr>
          <p:nvPr/>
        </p:nvSpPr>
        <p:spPr>
          <a:xfrm>
            <a:off x="845316" y="2276065"/>
            <a:ext cx="1720084" cy="325620"/>
          </a:xfrm>
          <a:prstGeom prst="rect">
            <a:avLst/>
          </a:prstGeom>
        </p:spPr>
        <p:txBody>
          <a:bodyPr vert="horz" lIns="0" tIns="144000" rIns="91440" bIns="144000" rtlCol="0" anchor="ctr">
            <a:noAutofit/>
          </a:bodyPr>
          <a:lstStyle>
            <a:lvl1pPr marL="0" marR="0" indent="-211026" algn="l" defTabSz="844104" rtl="0" eaLnBrk="1" fontAlgn="auto" latinLnBrk="0" hangingPunct="1">
              <a:lnSpc>
                <a:spcPct val="110000"/>
              </a:lnSpc>
              <a:spcBef>
                <a:spcPct val="0"/>
              </a:spcBef>
              <a:spcAft>
                <a:spcPts val="500"/>
              </a:spcAft>
              <a:buClrTx/>
              <a:buSzTx/>
              <a:buFont typeface="Arial"/>
              <a:buNone/>
              <a:tabLst/>
              <a:defRPr kumimoji="1" lang="ja-JP" altLang="en-US" sz="1800" b="0" i="0" kern="1200" spc="111">
                <a:solidFill>
                  <a:schemeClr val="accent3"/>
                </a:solidFill>
                <a:latin typeface="+mj-lt"/>
                <a:ea typeface="メイリオ" panose="020B0604030504040204" pitchFamily="50" charset="-128"/>
                <a:cs typeface="メイリオ" panose="020B0604030504040204" pitchFamily="50" charset="-128"/>
              </a:defRPr>
            </a:lvl1pPr>
            <a:lvl2pPr marL="633078" indent="-211026" algn="l" defTabSz="844104" rtl="0" eaLnBrk="1" latinLnBrk="0" hangingPunct="1">
              <a:lnSpc>
                <a:spcPct val="90000"/>
              </a:lnSpc>
              <a:spcBef>
                <a:spcPts val="462"/>
              </a:spcBef>
              <a:buFont typeface="Arial"/>
              <a:buChar char="•"/>
              <a:defRPr kumimoji="1" sz="2215" kern="1200">
                <a:solidFill>
                  <a:schemeClr val="tx1"/>
                </a:solidFill>
                <a:latin typeface="+mn-lt"/>
                <a:ea typeface="+mn-ea"/>
                <a:cs typeface="+mn-cs"/>
              </a:defRPr>
            </a:lvl2pPr>
            <a:lvl3pPr marL="1055129" indent="-211026" algn="l" defTabSz="844104" rtl="0" eaLnBrk="1" latinLnBrk="0" hangingPunct="1">
              <a:lnSpc>
                <a:spcPct val="90000"/>
              </a:lnSpc>
              <a:spcBef>
                <a:spcPts val="462"/>
              </a:spcBef>
              <a:buFont typeface="Arial"/>
              <a:buChar char="•"/>
              <a:defRPr kumimoji="1" sz="1846" kern="1200">
                <a:solidFill>
                  <a:schemeClr val="tx1"/>
                </a:solidFill>
                <a:latin typeface="+mn-lt"/>
                <a:ea typeface="+mn-ea"/>
                <a:cs typeface="+mn-cs"/>
              </a:defRPr>
            </a:lvl3pPr>
            <a:lvl4pPr marL="1477182"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4pPr>
            <a:lvl5pPr marL="1899234"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5pPr>
            <a:lvl6pPr marL="2321285"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6pPr>
            <a:lvl7pPr marL="2743337"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7pPr>
            <a:lvl8pPr marL="3165389"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8pPr>
            <a:lvl9pPr marL="3587441"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9pPr>
          </a:lstStyle>
          <a:p>
            <a:pPr algn="ctr"/>
            <a:r>
              <a:rPr lang="ja-JP" altLang="en-US" sz="2400" b="1" dirty="0">
                <a:solidFill>
                  <a:schemeClr val="bg1"/>
                </a:solidFill>
              </a:rPr>
              <a:t>質問</a:t>
            </a:r>
          </a:p>
        </p:txBody>
      </p:sp>
      <p:sp>
        <p:nvSpPr>
          <p:cNvPr id="28" name="字幕 6">
            <a:extLst>
              <a:ext uri="{FF2B5EF4-FFF2-40B4-BE49-F238E27FC236}">
                <a16:creationId xmlns:a16="http://schemas.microsoft.com/office/drawing/2014/main" id="{FCC03B15-DF98-418C-BA5F-E3333ADE70FA}"/>
              </a:ext>
            </a:extLst>
          </p:cNvPr>
          <p:cNvSpPr txBox="1">
            <a:spLocks/>
          </p:cNvSpPr>
          <p:nvPr/>
        </p:nvSpPr>
        <p:spPr>
          <a:xfrm>
            <a:off x="3210564" y="2276065"/>
            <a:ext cx="7986660" cy="325620"/>
          </a:xfrm>
          <a:prstGeom prst="rect">
            <a:avLst/>
          </a:prstGeom>
        </p:spPr>
        <p:txBody>
          <a:bodyPr vert="horz" lIns="0" tIns="144000" rIns="91440" bIns="144000" rtlCol="0" anchor="ctr">
            <a:noAutofit/>
          </a:bodyPr>
          <a:lstStyle>
            <a:lvl1pPr marL="0" marR="0" indent="-211026" algn="l" defTabSz="844104" rtl="0" eaLnBrk="1" fontAlgn="auto" latinLnBrk="0" hangingPunct="1">
              <a:lnSpc>
                <a:spcPct val="110000"/>
              </a:lnSpc>
              <a:spcBef>
                <a:spcPct val="0"/>
              </a:spcBef>
              <a:spcAft>
                <a:spcPts val="500"/>
              </a:spcAft>
              <a:buClrTx/>
              <a:buSzTx/>
              <a:buFont typeface="Arial"/>
              <a:buNone/>
              <a:tabLst/>
              <a:defRPr kumimoji="1" lang="ja-JP" altLang="en-US" sz="1800" b="0" i="0" kern="1200" spc="111">
                <a:solidFill>
                  <a:schemeClr val="accent3"/>
                </a:solidFill>
                <a:latin typeface="+mj-lt"/>
                <a:ea typeface="メイリオ" panose="020B0604030504040204" pitchFamily="50" charset="-128"/>
                <a:cs typeface="メイリオ" panose="020B0604030504040204" pitchFamily="50" charset="-128"/>
              </a:defRPr>
            </a:lvl1pPr>
            <a:lvl2pPr marL="633078" indent="-211026" algn="l" defTabSz="844104" rtl="0" eaLnBrk="1" latinLnBrk="0" hangingPunct="1">
              <a:lnSpc>
                <a:spcPct val="90000"/>
              </a:lnSpc>
              <a:spcBef>
                <a:spcPts val="462"/>
              </a:spcBef>
              <a:buFont typeface="Arial"/>
              <a:buChar char="•"/>
              <a:defRPr kumimoji="1" sz="2215" kern="1200">
                <a:solidFill>
                  <a:schemeClr val="tx1"/>
                </a:solidFill>
                <a:latin typeface="+mn-lt"/>
                <a:ea typeface="+mn-ea"/>
                <a:cs typeface="+mn-cs"/>
              </a:defRPr>
            </a:lvl2pPr>
            <a:lvl3pPr marL="1055129" indent="-211026" algn="l" defTabSz="844104" rtl="0" eaLnBrk="1" latinLnBrk="0" hangingPunct="1">
              <a:lnSpc>
                <a:spcPct val="90000"/>
              </a:lnSpc>
              <a:spcBef>
                <a:spcPts val="462"/>
              </a:spcBef>
              <a:buFont typeface="Arial"/>
              <a:buChar char="•"/>
              <a:defRPr kumimoji="1" sz="1846" kern="1200">
                <a:solidFill>
                  <a:schemeClr val="tx1"/>
                </a:solidFill>
                <a:latin typeface="+mn-lt"/>
                <a:ea typeface="+mn-ea"/>
                <a:cs typeface="+mn-cs"/>
              </a:defRPr>
            </a:lvl3pPr>
            <a:lvl4pPr marL="1477182"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4pPr>
            <a:lvl5pPr marL="1899234"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5pPr>
            <a:lvl6pPr marL="2321285"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6pPr>
            <a:lvl7pPr marL="2743337"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7pPr>
            <a:lvl8pPr marL="3165389"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8pPr>
            <a:lvl9pPr marL="3587441" indent="-211026" algn="l" defTabSz="844104" rtl="0" eaLnBrk="1" latinLnBrk="0" hangingPunct="1">
              <a:lnSpc>
                <a:spcPct val="90000"/>
              </a:lnSpc>
              <a:spcBef>
                <a:spcPts val="462"/>
              </a:spcBef>
              <a:buFont typeface="Arial"/>
              <a:buChar char="•"/>
              <a:defRPr kumimoji="1" sz="1662" kern="1200">
                <a:solidFill>
                  <a:schemeClr val="tx1"/>
                </a:solidFill>
                <a:latin typeface="+mn-lt"/>
                <a:ea typeface="+mn-ea"/>
                <a:cs typeface="+mn-cs"/>
              </a:defRPr>
            </a:lvl9pPr>
          </a:lstStyle>
          <a:p>
            <a:r>
              <a:rPr lang="ja-JP" altLang="en-US" sz="2800" b="1" dirty="0">
                <a:solidFill>
                  <a:schemeClr val="bg1"/>
                </a:solidFill>
              </a:rPr>
              <a:t>なんとなく楽したい</a:t>
            </a:r>
          </a:p>
        </p:txBody>
      </p:sp>
      <p:cxnSp>
        <p:nvCxnSpPr>
          <p:cNvPr id="29" name="直線コネクタ 28">
            <a:extLst>
              <a:ext uri="{FF2B5EF4-FFF2-40B4-BE49-F238E27FC236}">
                <a16:creationId xmlns:a16="http://schemas.microsoft.com/office/drawing/2014/main" id="{D28CD1F7-8FB3-48F0-BC42-36AFB033255D}"/>
              </a:ext>
            </a:extLst>
          </p:cNvPr>
          <p:cNvCxnSpPr>
            <a:cxnSpLocks/>
          </p:cNvCxnSpPr>
          <p:nvPr/>
        </p:nvCxnSpPr>
        <p:spPr>
          <a:xfrm>
            <a:off x="2822340" y="2162114"/>
            <a:ext cx="0" cy="55352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四角形: 角を丸くする 23">
            <a:extLst>
              <a:ext uri="{FF2B5EF4-FFF2-40B4-BE49-F238E27FC236}">
                <a16:creationId xmlns:a16="http://schemas.microsoft.com/office/drawing/2014/main" id="{F4A0F989-80CD-46AB-92B3-E5A8830A8030}"/>
              </a:ext>
            </a:extLst>
          </p:cNvPr>
          <p:cNvSpPr/>
          <p:nvPr/>
        </p:nvSpPr>
        <p:spPr>
          <a:xfrm>
            <a:off x="548639" y="3438382"/>
            <a:ext cx="3558303" cy="1249120"/>
          </a:xfrm>
          <a:prstGeom prst="roundRect">
            <a:avLst>
              <a:gd name="adj" fmla="val 2885"/>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endParaRPr kumimoji="1" lang="en-US" altLang="ja-JP" sz="1600" b="1" spc="110" dirty="0">
              <a:solidFill>
                <a:schemeClr val="tx1"/>
              </a:solidFill>
            </a:endParaRPr>
          </a:p>
          <a:p>
            <a:pPr algn="ctr">
              <a:spcBef>
                <a:spcPts val="600"/>
              </a:spcBef>
            </a:pPr>
            <a:r>
              <a:rPr lang="ja-JP" altLang="en-US" sz="1600" b="1" spc="110" dirty="0">
                <a:solidFill>
                  <a:schemeClr val="tx1"/>
                </a:solidFill>
              </a:rPr>
              <a:t>予約が自動でできないかな</a:t>
            </a:r>
            <a:endParaRPr kumimoji="1" lang="ja-JP" altLang="en-US" sz="1600" b="1" spc="110" dirty="0">
              <a:solidFill>
                <a:schemeClr val="tx1"/>
              </a:solidFill>
            </a:endParaRPr>
          </a:p>
        </p:txBody>
      </p:sp>
      <p:sp>
        <p:nvSpPr>
          <p:cNvPr id="31" name="四角形: 角を丸くする 30">
            <a:extLst>
              <a:ext uri="{FF2B5EF4-FFF2-40B4-BE49-F238E27FC236}">
                <a16:creationId xmlns:a16="http://schemas.microsoft.com/office/drawing/2014/main" id="{22DF6803-9F86-445D-9EC9-27091D4E61F7}"/>
              </a:ext>
            </a:extLst>
          </p:cNvPr>
          <p:cNvSpPr/>
          <p:nvPr/>
        </p:nvSpPr>
        <p:spPr>
          <a:xfrm>
            <a:off x="4345951" y="3438382"/>
            <a:ext cx="3558303" cy="1249120"/>
          </a:xfrm>
          <a:prstGeom prst="roundRect">
            <a:avLst>
              <a:gd name="adj" fmla="val 2885"/>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endParaRPr lang="en-US" altLang="ja-JP" sz="1600" b="1" spc="110" dirty="0">
              <a:solidFill>
                <a:schemeClr val="tx1"/>
              </a:solidFill>
            </a:endParaRPr>
          </a:p>
          <a:p>
            <a:pPr algn="ctr">
              <a:spcBef>
                <a:spcPts val="600"/>
              </a:spcBef>
            </a:pPr>
            <a:r>
              <a:rPr lang="ja-JP" altLang="en-US" sz="1600" b="1" spc="110" dirty="0">
                <a:solidFill>
                  <a:schemeClr val="tx1"/>
                </a:solidFill>
              </a:rPr>
              <a:t>ぶっちゃけ自動精算機ってどうなの</a:t>
            </a:r>
          </a:p>
        </p:txBody>
      </p:sp>
      <p:sp>
        <p:nvSpPr>
          <p:cNvPr id="32" name="四角形: 角を丸くする 31">
            <a:extLst>
              <a:ext uri="{FF2B5EF4-FFF2-40B4-BE49-F238E27FC236}">
                <a16:creationId xmlns:a16="http://schemas.microsoft.com/office/drawing/2014/main" id="{4223CEFD-EE8D-4840-9FB3-31CA4C4335AD}"/>
              </a:ext>
            </a:extLst>
          </p:cNvPr>
          <p:cNvSpPr/>
          <p:nvPr/>
        </p:nvSpPr>
        <p:spPr>
          <a:xfrm>
            <a:off x="8143262" y="3438382"/>
            <a:ext cx="3558303" cy="1249120"/>
          </a:xfrm>
          <a:prstGeom prst="roundRect">
            <a:avLst>
              <a:gd name="adj" fmla="val 2885"/>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endParaRPr lang="en-US" altLang="ja-JP" sz="1600" b="1" spc="110" dirty="0">
              <a:solidFill>
                <a:schemeClr val="tx1"/>
              </a:solidFill>
            </a:endParaRPr>
          </a:p>
          <a:p>
            <a:pPr algn="ctr">
              <a:spcBef>
                <a:spcPts val="600"/>
              </a:spcBef>
            </a:pPr>
            <a:r>
              <a:rPr lang="ja-JP" altLang="en-US" sz="1600" b="1" spc="110" dirty="0">
                <a:solidFill>
                  <a:schemeClr val="tx1"/>
                </a:solidFill>
              </a:rPr>
              <a:t>レセプトが大変だ</a:t>
            </a:r>
          </a:p>
        </p:txBody>
      </p:sp>
      <p:grpSp>
        <p:nvGrpSpPr>
          <p:cNvPr id="13" name="グループ化 12">
            <a:extLst>
              <a:ext uri="{FF2B5EF4-FFF2-40B4-BE49-F238E27FC236}">
                <a16:creationId xmlns:a16="http://schemas.microsoft.com/office/drawing/2014/main" id="{2D2BBE36-A807-4ACC-B771-BBD66C118A09}"/>
              </a:ext>
            </a:extLst>
          </p:cNvPr>
          <p:cNvGrpSpPr/>
          <p:nvPr/>
        </p:nvGrpSpPr>
        <p:grpSpPr>
          <a:xfrm>
            <a:off x="1831600" y="2999890"/>
            <a:ext cx="992380" cy="748658"/>
            <a:chOff x="1769525" y="2913264"/>
            <a:chExt cx="992380" cy="748658"/>
          </a:xfrm>
        </p:grpSpPr>
        <p:pic>
          <p:nvPicPr>
            <p:cNvPr id="34" name="グラフィックス 33" descr="ユーザー 単色塗りつぶし">
              <a:extLst>
                <a:ext uri="{FF2B5EF4-FFF2-40B4-BE49-F238E27FC236}">
                  <a16:creationId xmlns:a16="http://schemas.microsoft.com/office/drawing/2014/main" id="{AADE3FF3-FC72-4BEF-85D6-3DB4F0663E7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69525" y="3030682"/>
              <a:ext cx="631240" cy="631240"/>
            </a:xfrm>
            <a:prstGeom prst="rect">
              <a:avLst/>
            </a:prstGeom>
          </p:spPr>
        </p:pic>
        <p:pic>
          <p:nvPicPr>
            <p:cNvPr id="48" name="グラフィックス 47" descr="思案中の吹き出し 単色塗りつぶし">
              <a:extLst>
                <a:ext uri="{FF2B5EF4-FFF2-40B4-BE49-F238E27FC236}">
                  <a16:creationId xmlns:a16="http://schemas.microsoft.com/office/drawing/2014/main" id="{E3450750-03DD-4261-A39E-B7C1CEFAF87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98163" y="2913264"/>
              <a:ext cx="463742" cy="463742"/>
            </a:xfrm>
            <a:prstGeom prst="rect">
              <a:avLst/>
            </a:prstGeom>
          </p:spPr>
        </p:pic>
      </p:grpSp>
      <p:sp>
        <p:nvSpPr>
          <p:cNvPr id="51" name="四角形: 角を丸くする 50">
            <a:extLst>
              <a:ext uri="{FF2B5EF4-FFF2-40B4-BE49-F238E27FC236}">
                <a16:creationId xmlns:a16="http://schemas.microsoft.com/office/drawing/2014/main" id="{8F01E88B-200E-403F-9286-6620DA51F8C2}"/>
              </a:ext>
            </a:extLst>
          </p:cNvPr>
          <p:cNvSpPr/>
          <p:nvPr/>
        </p:nvSpPr>
        <p:spPr>
          <a:xfrm>
            <a:off x="519537" y="5069378"/>
            <a:ext cx="3558303" cy="899473"/>
          </a:xfrm>
          <a:prstGeom prst="roundRect">
            <a:avLst>
              <a:gd name="adj" fmla="val 2885"/>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r>
              <a:rPr lang="ja-JP" altLang="en-US" sz="1600" b="1" spc="110" dirty="0">
                <a:solidFill>
                  <a:srgbClr val="071166"/>
                </a:solidFill>
              </a:rPr>
              <a:t>うちはこんなので便利よ</a:t>
            </a:r>
            <a:endParaRPr kumimoji="1" lang="ja-JP" altLang="en-US" sz="1600" b="1" spc="110" dirty="0">
              <a:solidFill>
                <a:srgbClr val="071166"/>
              </a:solidFill>
            </a:endParaRPr>
          </a:p>
        </p:txBody>
      </p:sp>
      <p:sp>
        <p:nvSpPr>
          <p:cNvPr id="11" name="二等辺三角形 10">
            <a:extLst>
              <a:ext uri="{FF2B5EF4-FFF2-40B4-BE49-F238E27FC236}">
                <a16:creationId xmlns:a16="http://schemas.microsoft.com/office/drawing/2014/main" id="{E2120F7F-349F-4652-B2A5-72B6527097F0}"/>
              </a:ext>
            </a:extLst>
          </p:cNvPr>
          <p:cNvSpPr/>
          <p:nvPr/>
        </p:nvSpPr>
        <p:spPr>
          <a:xfrm rot="10800000">
            <a:off x="2072912" y="4828998"/>
            <a:ext cx="451553" cy="161127"/>
          </a:xfrm>
          <a:prstGeom prst="triangle">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grpSp>
        <p:nvGrpSpPr>
          <p:cNvPr id="54" name="グループ化 53">
            <a:extLst>
              <a:ext uri="{FF2B5EF4-FFF2-40B4-BE49-F238E27FC236}">
                <a16:creationId xmlns:a16="http://schemas.microsoft.com/office/drawing/2014/main" id="{02A1A128-BEE4-4EE0-91A8-4BA63B7FC108}"/>
              </a:ext>
            </a:extLst>
          </p:cNvPr>
          <p:cNvGrpSpPr/>
          <p:nvPr/>
        </p:nvGrpSpPr>
        <p:grpSpPr>
          <a:xfrm>
            <a:off x="5628912" y="2999890"/>
            <a:ext cx="992380" cy="748658"/>
            <a:chOff x="1769525" y="2913264"/>
            <a:chExt cx="992380" cy="748658"/>
          </a:xfrm>
        </p:grpSpPr>
        <p:pic>
          <p:nvPicPr>
            <p:cNvPr id="55" name="グラフィックス 54" descr="ユーザー 単色塗りつぶし">
              <a:extLst>
                <a:ext uri="{FF2B5EF4-FFF2-40B4-BE49-F238E27FC236}">
                  <a16:creationId xmlns:a16="http://schemas.microsoft.com/office/drawing/2014/main" id="{B8E04947-3A61-4DD4-8183-BD1EC35226B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69525" y="3030682"/>
              <a:ext cx="631240" cy="631240"/>
            </a:xfrm>
            <a:prstGeom prst="rect">
              <a:avLst/>
            </a:prstGeom>
          </p:spPr>
        </p:pic>
        <p:pic>
          <p:nvPicPr>
            <p:cNvPr id="56" name="グラフィックス 55" descr="思案中の吹き出し 単色塗りつぶし">
              <a:extLst>
                <a:ext uri="{FF2B5EF4-FFF2-40B4-BE49-F238E27FC236}">
                  <a16:creationId xmlns:a16="http://schemas.microsoft.com/office/drawing/2014/main" id="{B1B2D317-E203-4135-9359-27C68A9AC4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98163" y="2913264"/>
              <a:ext cx="463742" cy="463742"/>
            </a:xfrm>
            <a:prstGeom prst="rect">
              <a:avLst/>
            </a:prstGeom>
          </p:spPr>
        </p:pic>
      </p:grpSp>
      <p:grpSp>
        <p:nvGrpSpPr>
          <p:cNvPr id="57" name="グループ化 56">
            <a:extLst>
              <a:ext uri="{FF2B5EF4-FFF2-40B4-BE49-F238E27FC236}">
                <a16:creationId xmlns:a16="http://schemas.microsoft.com/office/drawing/2014/main" id="{1D8B83D2-3457-46EE-9E6C-6FAAD12CEB4A}"/>
              </a:ext>
            </a:extLst>
          </p:cNvPr>
          <p:cNvGrpSpPr/>
          <p:nvPr/>
        </p:nvGrpSpPr>
        <p:grpSpPr>
          <a:xfrm>
            <a:off x="9426223" y="2999890"/>
            <a:ext cx="992380" cy="748658"/>
            <a:chOff x="1769525" y="2913264"/>
            <a:chExt cx="992380" cy="748658"/>
          </a:xfrm>
        </p:grpSpPr>
        <p:pic>
          <p:nvPicPr>
            <p:cNvPr id="58" name="グラフィックス 57" descr="ユーザー 単色塗りつぶし">
              <a:extLst>
                <a:ext uri="{FF2B5EF4-FFF2-40B4-BE49-F238E27FC236}">
                  <a16:creationId xmlns:a16="http://schemas.microsoft.com/office/drawing/2014/main" id="{49061180-4F50-4FE9-B5BC-AA2A581F3E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69525" y="3030682"/>
              <a:ext cx="631240" cy="631240"/>
            </a:xfrm>
            <a:prstGeom prst="rect">
              <a:avLst/>
            </a:prstGeom>
          </p:spPr>
        </p:pic>
        <p:pic>
          <p:nvPicPr>
            <p:cNvPr id="59" name="グラフィックス 58" descr="思案中の吹き出し 単色塗りつぶし">
              <a:extLst>
                <a:ext uri="{FF2B5EF4-FFF2-40B4-BE49-F238E27FC236}">
                  <a16:creationId xmlns:a16="http://schemas.microsoft.com/office/drawing/2014/main" id="{78EC6C29-533A-4043-A6A6-B969AD1C43C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98163" y="2913264"/>
              <a:ext cx="463742" cy="463742"/>
            </a:xfrm>
            <a:prstGeom prst="rect">
              <a:avLst/>
            </a:prstGeom>
          </p:spPr>
        </p:pic>
      </p:grpSp>
      <p:sp>
        <p:nvSpPr>
          <p:cNvPr id="60" name="二等辺三角形 59">
            <a:extLst>
              <a:ext uri="{FF2B5EF4-FFF2-40B4-BE49-F238E27FC236}">
                <a16:creationId xmlns:a16="http://schemas.microsoft.com/office/drawing/2014/main" id="{466B7BE2-39B5-479D-AFB7-6A1033F36662}"/>
              </a:ext>
            </a:extLst>
          </p:cNvPr>
          <p:cNvSpPr/>
          <p:nvPr/>
        </p:nvSpPr>
        <p:spPr>
          <a:xfrm rot="10800000">
            <a:off x="5899326" y="4828998"/>
            <a:ext cx="451553" cy="161127"/>
          </a:xfrm>
          <a:prstGeom prst="triangle">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sp>
        <p:nvSpPr>
          <p:cNvPr id="61" name="二等辺三角形 60">
            <a:extLst>
              <a:ext uri="{FF2B5EF4-FFF2-40B4-BE49-F238E27FC236}">
                <a16:creationId xmlns:a16="http://schemas.microsoft.com/office/drawing/2014/main" id="{93ECA915-4C20-421D-B8D5-BC7F429642E5}"/>
              </a:ext>
            </a:extLst>
          </p:cNvPr>
          <p:cNvSpPr/>
          <p:nvPr/>
        </p:nvSpPr>
        <p:spPr>
          <a:xfrm rot="10800000">
            <a:off x="9696637" y="4828998"/>
            <a:ext cx="451553" cy="161127"/>
          </a:xfrm>
          <a:prstGeom prst="triangle">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sp>
        <p:nvSpPr>
          <p:cNvPr id="62" name="四角形: 角を丸くする 61">
            <a:extLst>
              <a:ext uri="{FF2B5EF4-FFF2-40B4-BE49-F238E27FC236}">
                <a16:creationId xmlns:a16="http://schemas.microsoft.com/office/drawing/2014/main" id="{871201EA-5B01-4650-BAEE-A05D177324A8}"/>
              </a:ext>
            </a:extLst>
          </p:cNvPr>
          <p:cNvSpPr/>
          <p:nvPr/>
        </p:nvSpPr>
        <p:spPr>
          <a:xfrm>
            <a:off x="4345951" y="5069378"/>
            <a:ext cx="3558303" cy="899473"/>
          </a:xfrm>
          <a:prstGeom prst="roundRect">
            <a:avLst>
              <a:gd name="adj" fmla="val 2885"/>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r>
              <a:rPr lang="ja-JP" altLang="en-US" sz="1600" b="1" spc="110" dirty="0">
                <a:solidFill>
                  <a:srgbClr val="071166"/>
                </a:solidFill>
              </a:rPr>
              <a:t>ここの製品があなたには良いかもしれないよ</a:t>
            </a:r>
            <a:endParaRPr kumimoji="1" lang="ja-JP" altLang="en-US" sz="1600" b="1" spc="110" dirty="0">
              <a:solidFill>
                <a:srgbClr val="071166"/>
              </a:solidFill>
            </a:endParaRPr>
          </a:p>
        </p:txBody>
      </p:sp>
      <p:sp>
        <p:nvSpPr>
          <p:cNvPr id="63" name="四角形: 角を丸くする 62">
            <a:extLst>
              <a:ext uri="{FF2B5EF4-FFF2-40B4-BE49-F238E27FC236}">
                <a16:creationId xmlns:a16="http://schemas.microsoft.com/office/drawing/2014/main" id="{310A059C-62D8-4D52-BD25-44D072BBB3FC}"/>
              </a:ext>
            </a:extLst>
          </p:cNvPr>
          <p:cNvSpPr/>
          <p:nvPr/>
        </p:nvSpPr>
        <p:spPr>
          <a:xfrm>
            <a:off x="8143261" y="5069378"/>
            <a:ext cx="3558303" cy="899473"/>
          </a:xfrm>
          <a:prstGeom prst="roundRect">
            <a:avLst>
              <a:gd name="adj" fmla="val 2885"/>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r>
              <a:rPr kumimoji="1" lang="ja-JP" altLang="en-US" sz="1600" b="1" spc="110" dirty="0">
                <a:solidFill>
                  <a:srgbClr val="071166"/>
                </a:solidFill>
              </a:rPr>
              <a:t>事務員さんにこれ教えてあげて</a:t>
            </a:r>
          </a:p>
        </p:txBody>
      </p:sp>
    </p:spTree>
    <p:extLst>
      <p:ext uri="{BB962C8B-B14F-4D97-AF65-F5344CB8AC3E}">
        <p14:creationId xmlns:p14="http://schemas.microsoft.com/office/powerpoint/2010/main" val="22864748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8B1EA735-BCBC-4C2E-BF0E-64A4BEF5F486}"/>
              </a:ext>
            </a:extLst>
          </p:cNvPr>
          <p:cNvSpPr>
            <a:spLocks noGrp="1"/>
          </p:cNvSpPr>
          <p:nvPr>
            <p:ph type="ctrTitle"/>
          </p:nvPr>
        </p:nvSpPr>
        <p:spPr/>
        <p:txBody>
          <a:bodyPr/>
          <a:lstStyle/>
          <a:p>
            <a:r>
              <a:rPr lang="en-US" altLang="ja-JP" dirty="0"/>
              <a:t>3</a:t>
            </a:r>
            <a:r>
              <a:rPr lang="en-US" altLang="ja-JP" sz="2400" b="1" dirty="0"/>
              <a:t>.</a:t>
            </a:r>
            <a:r>
              <a:rPr lang="ja-JP" altLang="en-US" sz="2400" b="1" dirty="0"/>
              <a:t>自分のスキルレベルは知っておくと良いかも</a:t>
            </a:r>
          </a:p>
        </p:txBody>
      </p:sp>
      <p:sp>
        <p:nvSpPr>
          <p:cNvPr id="9" name="字幕 8">
            <a:extLst>
              <a:ext uri="{FF2B5EF4-FFF2-40B4-BE49-F238E27FC236}">
                <a16:creationId xmlns:a16="http://schemas.microsoft.com/office/drawing/2014/main" id="{C2A55318-C48B-4D96-9086-D11014F6CA70}"/>
              </a:ext>
            </a:extLst>
          </p:cNvPr>
          <p:cNvSpPr>
            <a:spLocks noGrp="1"/>
          </p:cNvSpPr>
          <p:nvPr>
            <p:ph type="subTitle" idx="1"/>
          </p:nvPr>
        </p:nvSpPr>
        <p:spPr/>
        <p:txBody>
          <a:bodyPr/>
          <a:lstStyle/>
          <a:p>
            <a:r>
              <a:rPr lang="ja-JP" altLang="en-US" dirty="0"/>
              <a:t>「自分は初心者」を名乗る人には全然そうじゃない人が結構多いので、逆に助けてくれる人が少ないかもしれない～ほんとうです～</a:t>
            </a:r>
            <a:endParaRPr lang="en-US" altLang="ja-JP" dirty="0"/>
          </a:p>
        </p:txBody>
      </p:sp>
      <p:sp>
        <p:nvSpPr>
          <p:cNvPr id="2" name="スライド番号プレースホルダー 1">
            <a:extLst>
              <a:ext uri="{FF2B5EF4-FFF2-40B4-BE49-F238E27FC236}">
                <a16:creationId xmlns:a16="http://schemas.microsoft.com/office/drawing/2014/main" id="{F7C0E874-7C4E-437A-86AB-E21279F965C8}"/>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43</a:t>
            </a:fld>
            <a:endParaRPr lang="ja-JP" altLang="en-US" dirty="0"/>
          </a:p>
        </p:txBody>
      </p:sp>
      <p:sp>
        <p:nvSpPr>
          <p:cNvPr id="10" name="テキスト プレースホルダー 9">
            <a:extLst>
              <a:ext uri="{FF2B5EF4-FFF2-40B4-BE49-F238E27FC236}">
                <a16:creationId xmlns:a16="http://schemas.microsoft.com/office/drawing/2014/main" id="{C3A65235-A061-42D0-8807-7853C98980D0}"/>
              </a:ext>
            </a:extLst>
          </p:cNvPr>
          <p:cNvSpPr>
            <a:spLocks noGrp="1"/>
          </p:cNvSpPr>
          <p:nvPr>
            <p:ph type="body" sz="quarter" idx="13"/>
          </p:nvPr>
        </p:nvSpPr>
        <p:spPr/>
        <p:txBody>
          <a:bodyPr/>
          <a:lstStyle/>
          <a:p>
            <a:r>
              <a:rPr lang="ja-JP" altLang="en-US" dirty="0"/>
              <a:t>妄想です</a:t>
            </a:r>
          </a:p>
        </p:txBody>
      </p:sp>
      <p:sp>
        <p:nvSpPr>
          <p:cNvPr id="17" name="正方形/長方形 16">
            <a:extLst>
              <a:ext uri="{FF2B5EF4-FFF2-40B4-BE49-F238E27FC236}">
                <a16:creationId xmlns:a16="http://schemas.microsoft.com/office/drawing/2014/main" id="{0886B313-03A9-4DE6-9060-2F7EAB61A6FE}"/>
              </a:ext>
            </a:extLst>
          </p:cNvPr>
          <p:cNvSpPr/>
          <p:nvPr/>
        </p:nvSpPr>
        <p:spPr>
          <a:xfrm>
            <a:off x="2395521" y="2014582"/>
            <a:ext cx="1762210" cy="1426330"/>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sz="2000" dirty="0">
                <a:solidFill>
                  <a:schemeClr val="bg1">
                    <a:lumMod val="50000"/>
                  </a:schemeClr>
                </a:solidFill>
              </a:rPr>
              <a:t>キーボード入力できます</a:t>
            </a:r>
          </a:p>
        </p:txBody>
      </p:sp>
      <p:sp>
        <p:nvSpPr>
          <p:cNvPr id="18" name="正方形/長方形 17">
            <a:extLst>
              <a:ext uri="{FF2B5EF4-FFF2-40B4-BE49-F238E27FC236}">
                <a16:creationId xmlns:a16="http://schemas.microsoft.com/office/drawing/2014/main" id="{248DDAAF-90D0-43C7-B317-1A06134BE49C}"/>
              </a:ext>
            </a:extLst>
          </p:cNvPr>
          <p:cNvSpPr/>
          <p:nvPr/>
        </p:nvSpPr>
        <p:spPr>
          <a:xfrm>
            <a:off x="4275104" y="2014582"/>
            <a:ext cx="1762210" cy="1426330"/>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sz="2000" dirty="0">
                <a:solidFill>
                  <a:schemeClr val="bg1">
                    <a:lumMod val="50000"/>
                  </a:schemeClr>
                </a:solidFill>
              </a:rPr>
              <a:t>メールはできる</a:t>
            </a:r>
          </a:p>
        </p:txBody>
      </p:sp>
      <p:sp>
        <p:nvSpPr>
          <p:cNvPr id="21" name="正方形/長方形 20">
            <a:extLst>
              <a:ext uri="{FF2B5EF4-FFF2-40B4-BE49-F238E27FC236}">
                <a16:creationId xmlns:a16="http://schemas.microsoft.com/office/drawing/2014/main" id="{E8DD794F-F765-43E4-817E-A9B646B43D0C}"/>
              </a:ext>
            </a:extLst>
          </p:cNvPr>
          <p:cNvSpPr/>
          <p:nvPr/>
        </p:nvSpPr>
        <p:spPr>
          <a:xfrm>
            <a:off x="6154688" y="2014582"/>
            <a:ext cx="1762210" cy="1426330"/>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sz="2000" dirty="0">
                <a:solidFill>
                  <a:schemeClr val="bg1">
                    <a:lumMod val="50000"/>
                  </a:schemeClr>
                </a:solidFill>
              </a:rPr>
              <a:t>レセプト自分で作れる</a:t>
            </a:r>
          </a:p>
        </p:txBody>
      </p:sp>
      <p:sp>
        <p:nvSpPr>
          <p:cNvPr id="22" name="正方形/長方形 21">
            <a:extLst>
              <a:ext uri="{FF2B5EF4-FFF2-40B4-BE49-F238E27FC236}">
                <a16:creationId xmlns:a16="http://schemas.microsoft.com/office/drawing/2014/main" id="{6A616704-E4DE-4DD1-A10B-3ABD2CC57B2C}"/>
              </a:ext>
            </a:extLst>
          </p:cNvPr>
          <p:cNvSpPr/>
          <p:nvPr/>
        </p:nvSpPr>
        <p:spPr>
          <a:xfrm>
            <a:off x="8034271" y="2014582"/>
            <a:ext cx="1762210" cy="1426330"/>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sz="2000" dirty="0">
                <a:solidFill>
                  <a:schemeClr val="bg1">
                    <a:lumMod val="50000"/>
                  </a:schemeClr>
                </a:solidFill>
              </a:rPr>
              <a:t>プログラムちょっと書ける</a:t>
            </a:r>
          </a:p>
        </p:txBody>
      </p:sp>
      <p:sp>
        <p:nvSpPr>
          <p:cNvPr id="24" name="正方形/長方形 23">
            <a:extLst>
              <a:ext uri="{FF2B5EF4-FFF2-40B4-BE49-F238E27FC236}">
                <a16:creationId xmlns:a16="http://schemas.microsoft.com/office/drawing/2014/main" id="{1F8EC064-6BDD-47E0-A12C-CEFFC923E1BE}"/>
              </a:ext>
            </a:extLst>
          </p:cNvPr>
          <p:cNvSpPr/>
          <p:nvPr/>
        </p:nvSpPr>
        <p:spPr>
          <a:xfrm>
            <a:off x="9913853" y="2014582"/>
            <a:ext cx="1762210" cy="1426330"/>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sz="2000" dirty="0">
                <a:solidFill>
                  <a:schemeClr val="bg1">
                    <a:lumMod val="50000"/>
                  </a:schemeClr>
                </a:solidFill>
              </a:rPr>
              <a:t>ダイナ中毒</a:t>
            </a:r>
          </a:p>
        </p:txBody>
      </p:sp>
      <p:sp>
        <p:nvSpPr>
          <p:cNvPr id="25" name="正方形/長方形 24">
            <a:extLst>
              <a:ext uri="{FF2B5EF4-FFF2-40B4-BE49-F238E27FC236}">
                <a16:creationId xmlns:a16="http://schemas.microsoft.com/office/drawing/2014/main" id="{5E80F81E-3DAB-4DC6-BF92-2DAA0D59C1E6}"/>
              </a:ext>
            </a:extLst>
          </p:cNvPr>
          <p:cNvSpPr/>
          <p:nvPr/>
        </p:nvSpPr>
        <p:spPr>
          <a:xfrm>
            <a:off x="515937" y="2014582"/>
            <a:ext cx="1762210" cy="1426330"/>
          </a:xfrm>
          <a:prstGeom prst="rect">
            <a:avLst/>
          </a:prstGeom>
          <a:solidFill>
            <a:schemeClr val="tx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sz="2000" b="1" dirty="0">
                <a:solidFill>
                  <a:schemeClr val="bg1"/>
                </a:solidFill>
              </a:rPr>
              <a:t>できること</a:t>
            </a:r>
          </a:p>
        </p:txBody>
      </p:sp>
      <p:sp>
        <p:nvSpPr>
          <p:cNvPr id="26" name="正方形/長方形 25">
            <a:extLst>
              <a:ext uri="{FF2B5EF4-FFF2-40B4-BE49-F238E27FC236}">
                <a16:creationId xmlns:a16="http://schemas.microsoft.com/office/drawing/2014/main" id="{EF5B2BED-C614-4B0C-B8A3-47FA1497EE9C}"/>
              </a:ext>
            </a:extLst>
          </p:cNvPr>
          <p:cNvSpPr/>
          <p:nvPr/>
        </p:nvSpPr>
        <p:spPr>
          <a:xfrm>
            <a:off x="515937" y="3588373"/>
            <a:ext cx="1762210" cy="1426330"/>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sz="2000" b="1" dirty="0">
                <a:solidFill>
                  <a:schemeClr val="bg1"/>
                </a:solidFill>
              </a:rPr>
              <a:t>お助けレベル</a:t>
            </a:r>
          </a:p>
        </p:txBody>
      </p:sp>
      <p:sp>
        <p:nvSpPr>
          <p:cNvPr id="27" name="正方形/長方形 26">
            <a:extLst>
              <a:ext uri="{FF2B5EF4-FFF2-40B4-BE49-F238E27FC236}">
                <a16:creationId xmlns:a16="http://schemas.microsoft.com/office/drawing/2014/main" id="{D4015E9F-8549-451E-87C2-73918353B91B}"/>
              </a:ext>
            </a:extLst>
          </p:cNvPr>
          <p:cNvSpPr/>
          <p:nvPr/>
        </p:nvSpPr>
        <p:spPr>
          <a:xfrm>
            <a:off x="365191" y="5433096"/>
            <a:ext cx="11461618" cy="4988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sz="2400" b="1" dirty="0">
                <a:solidFill>
                  <a:srgbClr val="071166"/>
                </a:solidFill>
              </a:rPr>
              <a:t>過剰すぎてもいけないが、相手をリスペクト</a:t>
            </a:r>
          </a:p>
        </p:txBody>
      </p:sp>
      <p:sp>
        <p:nvSpPr>
          <p:cNvPr id="28" name="正方形/長方形 27">
            <a:extLst>
              <a:ext uri="{FF2B5EF4-FFF2-40B4-BE49-F238E27FC236}">
                <a16:creationId xmlns:a16="http://schemas.microsoft.com/office/drawing/2014/main" id="{27FCB466-4D43-4F0E-B711-CF5158443908}"/>
              </a:ext>
            </a:extLst>
          </p:cNvPr>
          <p:cNvSpPr/>
          <p:nvPr/>
        </p:nvSpPr>
        <p:spPr>
          <a:xfrm>
            <a:off x="2395521" y="3588373"/>
            <a:ext cx="1762210" cy="1426330"/>
          </a:xfrm>
          <a:prstGeom prst="rect">
            <a:avLst/>
          </a:prstGeom>
          <a:solidFill>
            <a:schemeClr val="bg1"/>
          </a:solidFill>
          <a:ln>
            <a:solidFill>
              <a:srgbClr val="071166"/>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b="1" dirty="0">
                <a:solidFill>
                  <a:srgbClr val="071166"/>
                </a:solidFill>
              </a:rPr>
              <a:t>業者紹介</a:t>
            </a:r>
          </a:p>
        </p:txBody>
      </p:sp>
      <p:sp>
        <p:nvSpPr>
          <p:cNvPr id="29" name="正方形/長方形 28">
            <a:extLst>
              <a:ext uri="{FF2B5EF4-FFF2-40B4-BE49-F238E27FC236}">
                <a16:creationId xmlns:a16="http://schemas.microsoft.com/office/drawing/2014/main" id="{F2B0563E-4375-45C8-9C6E-4FC918D916C5}"/>
              </a:ext>
            </a:extLst>
          </p:cNvPr>
          <p:cNvSpPr/>
          <p:nvPr/>
        </p:nvSpPr>
        <p:spPr>
          <a:xfrm>
            <a:off x="4275104" y="3588373"/>
            <a:ext cx="1762210" cy="1426330"/>
          </a:xfrm>
          <a:prstGeom prst="rect">
            <a:avLst/>
          </a:prstGeom>
          <a:solidFill>
            <a:schemeClr val="bg1"/>
          </a:solidFill>
          <a:ln>
            <a:solidFill>
              <a:srgbClr val="071166"/>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b="1" dirty="0">
                <a:solidFill>
                  <a:srgbClr val="071166"/>
                </a:solidFill>
              </a:rPr>
              <a:t>お話をよく聞く</a:t>
            </a:r>
          </a:p>
        </p:txBody>
      </p:sp>
      <p:sp>
        <p:nvSpPr>
          <p:cNvPr id="30" name="正方形/長方形 29">
            <a:extLst>
              <a:ext uri="{FF2B5EF4-FFF2-40B4-BE49-F238E27FC236}">
                <a16:creationId xmlns:a16="http://schemas.microsoft.com/office/drawing/2014/main" id="{230BD514-389D-4EC8-9502-823EDCE0CF7F}"/>
              </a:ext>
            </a:extLst>
          </p:cNvPr>
          <p:cNvSpPr/>
          <p:nvPr/>
        </p:nvSpPr>
        <p:spPr>
          <a:xfrm>
            <a:off x="6154688" y="3588373"/>
            <a:ext cx="1762210" cy="1426330"/>
          </a:xfrm>
          <a:prstGeom prst="rect">
            <a:avLst/>
          </a:prstGeom>
          <a:solidFill>
            <a:schemeClr val="bg1"/>
          </a:solidFill>
          <a:ln>
            <a:solidFill>
              <a:srgbClr val="071166"/>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b="1" dirty="0">
                <a:solidFill>
                  <a:srgbClr val="071166"/>
                </a:solidFill>
              </a:rPr>
              <a:t>ちょろっとマイズ</a:t>
            </a:r>
          </a:p>
        </p:txBody>
      </p:sp>
      <p:sp>
        <p:nvSpPr>
          <p:cNvPr id="31" name="正方形/長方形 30">
            <a:extLst>
              <a:ext uri="{FF2B5EF4-FFF2-40B4-BE49-F238E27FC236}">
                <a16:creationId xmlns:a16="http://schemas.microsoft.com/office/drawing/2014/main" id="{848BBC08-4C7D-44EC-945A-2220BD434B4C}"/>
              </a:ext>
            </a:extLst>
          </p:cNvPr>
          <p:cNvSpPr/>
          <p:nvPr/>
        </p:nvSpPr>
        <p:spPr>
          <a:xfrm>
            <a:off x="8034271" y="3588373"/>
            <a:ext cx="1762210" cy="1426330"/>
          </a:xfrm>
          <a:prstGeom prst="rect">
            <a:avLst/>
          </a:prstGeom>
          <a:solidFill>
            <a:schemeClr val="bg1"/>
          </a:solidFill>
          <a:ln>
            <a:solidFill>
              <a:srgbClr val="071166"/>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b="1" dirty="0">
                <a:solidFill>
                  <a:srgbClr val="071166"/>
                </a:solidFill>
              </a:rPr>
              <a:t>がちカスタマイズ</a:t>
            </a:r>
            <a:endParaRPr lang="en-US" altLang="ja-JP" b="1" dirty="0">
              <a:solidFill>
                <a:srgbClr val="071166"/>
              </a:solidFill>
            </a:endParaRPr>
          </a:p>
        </p:txBody>
      </p:sp>
      <p:sp>
        <p:nvSpPr>
          <p:cNvPr id="32" name="正方形/長方形 31">
            <a:extLst>
              <a:ext uri="{FF2B5EF4-FFF2-40B4-BE49-F238E27FC236}">
                <a16:creationId xmlns:a16="http://schemas.microsoft.com/office/drawing/2014/main" id="{85796F0D-7F1A-44A0-88F8-DCC1A4F6B0A9}"/>
              </a:ext>
            </a:extLst>
          </p:cNvPr>
          <p:cNvSpPr/>
          <p:nvPr/>
        </p:nvSpPr>
        <p:spPr>
          <a:xfrm>
            <a:off x="9913853" y="3588373"/>
            <a:ext cx="1762210" cy="1426330"/>
          </a:xfrm>
          <a:prstGeom prst="rect">
            <a:avLst/>
          </a:prstGeom>
          <a:solidFill>
            <a:schemeClr val="bg1"/>
          </a:solidFill>
          <a:ln>
            <a:solidFill>
              <a:srgbClr val="071166"/>
            </a:solidFill>
          </a:ln>
        </p:spPr>
        <p:style>
          <a:lnRef idx="2">
            <a:schemeClr val="accent1">
              <a:shade val="50000"/>
            </a:schemeClr>
          </a:lnRef>
          <a:fillRef idx="1">
            <a:schemeClr val="accent1"/>
          </a:fillRef>
          <a:effectRef idx="0">
            <a:schemeClr val="accent1"/>
          </a:effectRef>
          <a:fontRef idx="minor">
            <a:schemeClr val="lt1"/>
          </a:fontRef>
        </p:style>
        <p:txBody>
          <a:bodyPr lIns="90000" tIns="72000" rtlCol="0" anchor="ctr"/>
          <a:lstStyle/>
          <a:p>
            <a:pPr algn="ctr"/>
            <a:r>
              <a:rPr lang="ja-JP" altLang="en-US" b="1" dirty="0">
                <a:solidFill>
                  <a:srgbClr val="071166"/>
                </a:solidFill>
              </a:rPr>
              <a:t>瞳孔観察</a:t>
            </a:r>
          </a:p>
        </p:txBody>
      </p:sp>
    </p:spTree>
    <p:extLst>
      <p:ext uri="{BB962C8B-B14F-4D97-AF65-F5344CB8AC3E}">
        <p14:creationId xmlns:p14="http://schemas.microsoft.com/office/powerpoint/2010/main" val="24783620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38F2CD-70E2-472F-A9DF-2C4C3A551C19}"/>
              </a:ext>
            </a:extLst>
          </p:cNvPr>
          <p:cNvSpPr>
            <a:spLocks noGrp="1"/>
          </p:cNvSpPr>
          <p:nvPr>
            <p:ph type="ctrTitle"/>
          </p:nvPr>
        </p:nvSpPr>
        <p:spPr/>
        <p:txBody>
          <a:bodyPr/>
          <a:lstStyle/>
          <a:p>
            <a:r>
              <a:rPr kumimoji="1" lang="ja-JP" altLang="en-US" dirty="0"/>
              <a:t>困りごとの解決フローチャート（まとめ）</a:t>
            </a:r>
          </a:p>
        </p:txBody>
      </p:sp>
      <p:sp>
        <p:nvSpPr>
          <p:cNvPr id="3" name="字幕 2">
            <a:extLst>
              <a:ext uri="{FF2B5EF4-FFF2-40B4-BE49-F238E27FC236}">
                <a16:creationId xmlns:a16="http://schemas.microsoft.com/office/drawing/2014/main" id="{21F937A8-30A8-49C7-A6A2-0B03B67B7C6C}"/>
              </a:ext>
            </a:extLst>
          </p:cNvPr>
          <p:cNvSpPr>
            <a:spLocks noGrp="1"/>
          </p:cNvSpPr>
          <p:nvPr>
            <p:ph type="subTitle" idx="1"/>
          </p:nvPr>
        </p:nvSpPr>
        <p:spPr/>
        <p:txBody>
          <a:bodyPr/>
          <a:lstStyle/>
          <a:p>
            <a:r>
              <a:rPr lang="ja-JP" altLang="en-US" dirty="0"/>
              <a:t>電子カルテで困ったことがあったら以下のフローチャートで解決できる。</a:t>
            </a:r>
            <a:endParaRPr kumimoji="1" lang="en-US" altLang="ja-JP" dirty="0"/>
          </a:p>
        </p:txBody>
      </p:sp>
      <p:sp>
        <p:nvSpPr>
          <p:cNvPr id="4" name="スライド番号プレースホルダー 3">
            <a:extLst>
              <a:ext uri="{FF2B5EF4-FFF2-40B4-BE49-F238E27FC236}">
                <a16:creationId xmlns:a16="http://schemas.microsoft.com/office/drawing/2014/main" id="{C82EE92A-1508-4EEA-B695-F6387DAA6922}"/>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44</a:t>
            </a:fld>
            <a:endParaRPr lang="ja-JP" altLang="en-US" dirty="0"/>
          </a:p>
        </p:txBody>
      </p:sp>
      <p:sp>
        <p:nvSpPr>
          <p:cNvPr id="5" name="テキスト プレースホルダー 4">
            <a:extLst>
              <a:ext uri="{FF2B5EF4-FFF2-40B4-BE49-F238E27FC236}">
                <a16:creationId xmlns:a16="http://schemas.microsoft.com/office/drawing/2014/main" id="{EC2A3CA8-858A-485A-A219-080C07759DDC}"/>
              </a:ext>
            </a:extLst>
          </p:cNvPr>
          <p:cNvSpPr>
            <a:spLocks noGrp="1"/>
          </p:cNvSpPr>
          <p:nvPr>
            <p:ph type="body" sz="quarter" idx="13"/>
          </p:nvPr>
        </p:nvSpPr>
        <p:spPr/>
        <p:txBody>
          <a:bodyPr/>
          <a:lstStyle/>
          <a:p>
            <a:r>
              <a:rPr lang="ja-JP" altLang="en-US" dirty="0"/>
              <a:t>こんな感じでどうでしょう</a:t>
            </a:r>
            <a:endParaRPr kumimoji="1" lang="ja-JP" altLang="en-US" dirty="0"/>
          </a:p>
        </p:txBody>
      </p:sp>
      <p:cxnSp>
        <p:nvCxnSpPr>
          <p:cNvPr id="21" name="直線矢印コネクタ 20">
            <a:extLst>
              <a:ext uri="{FF2B5EF4-FFF2-40B4-BE49-F238E27FC236}">
                <a16:creationId xmlns:a16="http://schemas.microsoft.com/office/drawing/2014/main" id="{7CDE5FE7-0653-45AC-93C7-64C750AC165E}"/>
              </a:ext>
            </a:extLst>
          </p:cNvPr>
          <p:cNvCxnSpPr>
            <a:cxnSpLocks/>
          </p:cNvCxnSpPr>
          <p:nvPr/>
        </p:nvCxnSpPr>
        <p:spPr>
          <a:xfrm rot="16200000">
            <a:off x="9689767" y="5491534"/>
            <a:ext cx="0" cy="451671"/>
          </a:xfrm>
          <a:prstGeom prst="straightConnector1">
            <a:avLst/>
          </a:prstGeom>
          <a:ln w="57150">
            <a:solidFill>
              <a:srgbClr val="071166"/>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B17C2A5C-6225-4D32-9AF9-FF846F883A5C}"/>
              </a:ext>
            </a:extLst>
          </p:cNvPr>
          <p:cNvCxnSpPr>
            <a:cxnSpLocks/>
          </p:cNvCxnSpPr>
          <p:nvPr/>
        </p:nvCxnSpPr>
        <p:spPr>
          <a:xfrm rot="16200000">
            <a:off x="11078859" y="5491534"/>
            <a:ext cx="0" cy="451671"/>
          </a:xfrm>
          <a:prstGeom prst="straightConnector1">
            <a:avLst/>
          </a:prstGeom>
          <a:ln w="57150" cap="rnd">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4" name="テキスト ボックス 23">
            <a:extLst>
              <a:ext uri="{FF2B5EF4-FFF2-40B4-BE49-F238E27FC236}">
                <a16:creationId xmlns:a16="http://schemas.microsoft.com/office/drawing/2014/main" id="{DC8B6605-C3E3-4DA5-A22A-90D748E050D8}"/>
              </a:ext>
            </a:extLst>
          </p:cNvPr>
          <p:cNvSpPr txBox="1"/>
          <p:nvPr/>
        </p:nvSpPr>
        <p:spPr>
          <a:xfrm>
            <a:off x="8696249" y="5586829"/>
            <a:ext cx="800055" cy="3372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2000" b="1" dirty="0">
                <a:solidFill>
                  <a:srgbClr val="071166"/>
                </a:solidFill>
              </a:rPr>
              <a:t>YES</a:t>
            </a:r>
            <a:endParaRPr lang="ja-JP" altLang="en-US" sz="2000" b="1" dirty="0">
              <a:solidFill>
                <a:srgbClr val="071166"/>
              </a:solidFill>
            </a:endParaRPr>
          </a:p>
        </p:txBody>
      </p:sp>
      <p:sp>
        <p:nvSpPr>
          <p:cNvPr id="27" name="テキスト ボックス 26">
            <a:extLst>
              <a:ext uri="{FF2B5EF4-FFF2-40B4-BE49-F238E27FC236}">
                <a16:creationId xmlns:a16="http://schemas.microsoft.com/office/drawing/2014/main" id="{807D5CA3-72D2-4F69-B10B-5D7A2F8743B9}"/>
              </a:ext>
            </a:extLst>
          </p:cNvPr>
          <p:cNvSpPr txBox="1"/>
          <p:nvPr/>
        </p:nvSpPr>
        <p:spPr>
          <a:xfrm>
            <a:off x="10176579" y="5586829"/>
            <a:ext cx="800055" cy="3372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2000" b="1" dirty="0">
                <a:solidFill>
                  <a:schemeClr val="accent1"/>
                </a:solidFill>
              </a:rPr>
              <a:t>NO</a:t>
            </a:r>
            <a:endParaRPr lang="ja-JP" altLang="en-US" sz="2000" b="1" dirty="0">
              <a:solidFill>
                <a:schemeClr val="accent1"/>
              </a:solidFill>
            </a:endParaRPr>
          </a:p>
        </p:txBody>
      </p:sp>
      <p:sp>
        <p:nvSpPr>
          <p:cNvPr id="6" name="テキスト ボックス 5">
            <a:extLst>
              <a:ext uri="{FF2B5EF4-FFF2-40B4-BE49-F238E27FC236}">
                <a16:creationId xmlns:a16="http://schemas.microsoft.com/office/drawing/2014/main" id="{7D966F7B-27A9-41FD-935B-51D1BD909DD0}"/>
              </a:ext>
            </a:extLst>
          </p:cNvPr>
          <p:cNvSpPr txBox="1"/>
          <p:nvPr/>
        </p:nvSpPr>
        <p:spPr>
          <a:xfrm>
            <a:off x="523138" y="1989138"/>
            <a:ext cx="5037815" cy="479827"/>
          </a:xfrm>
          <a:prstGeom prst="rect">
            <a:avLst/>
          </a:prstGeom>
          <a:solidFill>
            <a:schemeClr val="bg1"/>
          </a:solidFill>
          <a:ln>
            <a:solidFill>
              <a:srgbClr val="0711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1800" b="1" dirty="0">
                <a:solidFill>
                  <a:srgbClr val="071166"/>
                </a:solidFill>
              </a:rPr>
              <a:t>Web</a:t>
            </a:r>
            <a:r>
              <a:rPr lang="ja-JP" altLang="en-US" sz="1800" b="1" dirty="0">
                <a:solidFill>
                  <a:srgbClr val="071166"/>
                </a:solidFill>
              </a:rPr>
              <a:t>マニュアル（検索しやすい）</a:t>
            </a:r>
            <a:endParaRPr lang="ja-JP" altLang="en-US" sz="1800" dirty="0">
              <a:solidFill>
                <a:srgbClr val="071166"/>
              </a:solidFill>
            </a:endParaRPr>
          </a:p>
        </p:txBody>
      </p:sp>
      <p:sp>
        <p:nvSpPr>
          <p:cNvPr id="10" name="テキスト ボックス 9">
            <a:extLst>
              <a:ext uri="{FF2B5EF4-FFF2-40B4-BE49-F238E27FC236}">
                <a16:creationId xmlns:a16="http://schemas.microsoft.com/office/drawing/2014/main" id="{07397983-22F3-40F4-BDDC-48A5906CA25F}"/>
              </a:ext>
            </a:extLst>
          </p:cNvPr>
          <p:cNvSpPr txBox="1"/>
          <p:nvPr/>
        </p:nvSpPr>
        <p:spPr>
          <a:xfrm>
            <a:off x="523138" y="2919215"/>
            <a:ext cx="5037815" cy="479827"/>
          </a:xfrm>
          <a:prstGeom prst="rect">
            <a:avLst/>
          </a:prstGeom>
          <a:solidFill>
            <a:schemeClr val="bg1"/>
          </a:solidFill>
          <a:ln>
            <a:solidFill>
              <a:srgbClr val="0711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ja-JP" sz="1800" dirty="0">
                <a:solidFill>
                  <a:srgbClr val="071166"/>
                </a:solidFill>
              </a:rPr>
              <a:t>Q&amp;A</a:t>
            </a:r>
            <a:r>
              <a:rPr lang="ja-JP" altLang="en-US" sz="1800" dirty="0">
                <a:solidFill>
                  <a:srgbClr val="071166"/>
                </a:solidFill>
              </a:rPr>
              <a:t>検索</a:t>
            </a:r>
          </a:p>
        </p:txBody>
      </p:sp>
      <p:sp>
        <p:nvSpPr>
          <p:cNvPr id="12" name="テキスト ボックス 11">
            <a:extLst>
              <a:ext uri="{FF2B5EF4-FFF2-40B4-BE49-F238E27FC236}">
                <a16:creationId xmlns:a16="http://schemas.microsoft.com/office/drawing/2014/main" id="{6497403A-FFEF-42F7-86FA-19A168CF3E67}"/>
              </a:ext>
            </a:extLst>
          </p:cNvPr>
          <p:cNvSpPr txBox="1"/>
          <p:nvPr/>
        </p:nvSpPr>
        <p:spPr>
          <a:xfrm>
            <a:off x="523138" y="3849292"/>
            <a:ext cx="5037815" cy="479827"/>
          </a:xfrm>
          <a:prstGeom prst="rect">
            <a:avLst/>
          </a:prstGeom>
          <a:solidFill>
            <a:schemeClr val="bg1"/>
          </a:solidFill>
          <a:ln>
            <a:solidFill>
              <a:srgbClr val="0711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ja-JP" altLang="en-US" sz="1800" b="1" dirty="0">
                <a:solidFill>
                  <a:srgbClr val="071166"/>
                </a:solidFill>
              </a:rPr>
              <a:t>急いでいるか</a:t>
            </a:r>
          </a:p>
        </p:txBody>
      </p:sp>
      <p:cxnSp>
        <p:nvCxnSpPr>
          <p:cNvPr id="26" name="直線矢印コネクタ 25">
            <a:extLst>
              <a:ext uri="{FF2B5EF4-FFF2-40B4-BE49-F238E27FC236}">
                <a16:creationId xmlns:a16="http://schemas.microsoft.com/office/drawing/2014/main" id="{DB218E33-5E84-4334-882A-6187C3AEC050}"/>
              </a:ext>
            </a:extLst>
          </p:cNvPr>
          <p:cNvCxnSpPr>
            <a:cxnSpLocks/>
            <a:stCxn id="6" idx="2"/>
            <a:endCxn id="10" idx="0"/>
          </p:cNvCxnSpPr>
          <p:nvPr/>
        </p:nvCxnSpPr>
        <p:spPr>
          <a:xfrm>
            <a:off x="3042046" y="2468965"/>
            <a:ext cx="0" cy="450250"/>
          </a:xfrm>
          <a:prstGeom prst="straightConnector1">
            <a:avLst/>
          </a:prstGeom>
          <a:ln w="57150" cap="rnd">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D74B4307-5C90-4A28-8A81-37898D20E1E4}"/>
              </a:ext>
            </a:extLst>
          </p:cNvPr>
          <p:cNvCxnSpPr>
            <a:cxnSpLocks/>
            <a:stCxn id="10" idx="2"/>
            <a:endCxn id="12" idx="0"/>
          </p:cNvCxnSpPr>
          <p:nvPr/>
        </p:nvCxnSpPr>
        <p:spPr>
          <a:xfrm>
            <a:off x="3042046" y="3399042"/>
            <a:ext cx="0" cy="450250"/>
          </a:xfrm>
          <a:prstGeom prst="straightConnector1">
            <a:avLst/>
          </a:prstGeom>
          <a:ln w="57150" cap="rnd">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34" name="テキスト ボックス 33">
            <a:extLst>
              <a:ext uri="{FF2B5EF4-FFF2-40B4-BE49-F238E27FC236}">
                <a16:creationId xmlns:a16="http://schemas.microsoft.com/office/drawing/2014/main" id="{D0948DBD-384B-4509-B31B-F71EC1F64634}"/>
              </a:ext>
            </a:extLst>
          </p:cNvPr>
          <p:cNvSpPr txBox="1"/>
          <p:nvPr/>
        </p:nvSpPr>
        <p:spPr>
          <a:xfrm>
            <a:off x="523138" y="5649511"/>
            <a:ext cx="5037815" cy="479827"/>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ja-JP" altLang="en-US" sz="2000" b="1" dirty="0"/>
              <a:t>例会とか全国大会へ</a:t>
            </a:r>
          </a:p>
        </p:txBody>
      </p:sp>
      <p:sp>
        <p:nvSpPr>
          <p:cNvPr id="35" name="テキスト ボックス 34">
            <a:extLst>
              <a:ext uri="{FF2B5EF4-FFF2-40B4-BE49-F238E27FC236}">
                <a16:creationId xmlns:a16="http://schemas.microsoft.com/office/drawing/2014/main" id="{3CA339D8-0E61-415E-BCD1-9557F67DF807}"/>
              </a:ext>
            </a:extLst>
          </p:cNvPr>
          <p:cNvSpPr txBox="1"/>
          <p:nvPr/>
        </p:nvSpPr>
        <p:spPr>
          <a:xfrm>
            <a:off x="523138" y="4779370"/>
            <a:ext cx="5037815" cy="479827"/>
          </a:xfrm>
          <a:prstGeom prst="rect">
            <a:avLst/>
          </a:prstGeom>
          <a:solidFill>
            <a:schemeClr val="bg1"/>
          </a:solidFill>
          <a:ln>
            <a:solidFill>
              <a:srgbClr val="0711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sz="1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ja-JP" altLang="en-US" sz="1800" b="1" dirty="0">
                <a:solidFill>
                  <a:srgbClr val="071166"/>
                </a:solidFill>
              </a:rPr>
              <a:t>言語化できる</a:t>
            </a:r>
          </a:p>
        </p:txBody>
      </p:sp>
      <p:cxnSp>
        <p:nvCxnSpPr>
          <p:cNvPr id="40" name="直線矢印コネクタ 39">
            <a:extLst>
              <a:ext uri="{FF2B5EF4-FFF2-40B4-BE49-F238E27FC236}">
                <a16:creationId xmlns:a16="http://schemas.microsoft.com/office/drawing/2014/main" id="{D229482A-756A-4A10-B2D6-37418C4605FC}"/>
              </a:ext>
            </a:extLst>
          </p:cNvPr>
          <p:cNvCxnSpPr>
            <a:cxnSpLocks/>
            <a:stCxn id="12" idx="2"/>
            <a:endCxn id="35" idx="0"/>
          </p:cNvCxnSpPr>
          <p:nvPr/>
        </p:nvCxnSpPr>
        <p:spPr>
          <a:xfrm>
            <a:off x="3042046" y="4329119"/>
            <a:ext cx="0" cy="450251"/>
          </a:xfrm>
          <a:prstGeom prst="straightConnector1">
            <a:avLst/>
          </a:prstGeom>
          <a:ln w="57150">
            <a:solidFill>
              <a:srgbClr val="071166"/>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線矢印コネクタ 42">
            <a:extLst>
              <a:ext uri="{FF2B5EF4-FFF2-40B4-BE49-F238E27FC236}">
                <a16:creationId xmlns:a16="http://schemas.microsoft.com/office/drawing/2014/main" id="{93B9C73A-4488-4DEE-86C0-25A7A9DC57C1}"/>
              </a:ext>
            </a:extLst>
          </p:cNvPr>
          <p:cNvCxnSpPr>
            <a:cxnSpLocks/>
            <a:stCxn id="35" idx="2"/>
            <a:endCxn id="34" idx="0"/>
          </p:cNvCxnSpPr>
          <p:nvPr/>
        </p:nvCxnSpPr>
        <p:spPr>
          <a:xfrm>
            <a:off x="3042046" y="5259197"/>
            <a:ext cx="0" cy="390314"/>
          </a:xfrm>
          <a:prstGeom prst="straightConnector1">
            <a:avLst/>
          </a:prstGeom>
          <a:ln w="57150" cap="rnd">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47" name="テキスト ボックス 46">
            <a:extLst>
              <a:ext uri="{FF2B5EF4-FFF2-40B4-BE49-F238E27FC236}">
                <a16:creationId xmlns:a16="http://schemas.microsoft.com/office/drawing/2014/main" id="{C7EACCE2-8897-488A-B501-CBA6DDF2847B}"/>
              </a:ext>
            </a:extLst>
          </p:cNvPr>
          <p:cNvSpPr txBox="1"/>
          <p:nvPr/>
        </p:nvSpPr>
        <p:spPr>
          <a:xfrm>
            <a:off x="6638249" y="1989138"/>
            <a:ext cx="5037815" cy="479827"/>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b="1"/>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ja-JP" altLang="en-US" sz="2000" dirty="0"/>
              <a:t>解決</a:t>
            </a:r>
          </a:p>
        </p:txBody>
      </p:sp>
      <p:sp>
        <p:nvSpPr>
          <p:cNvPr id="48" name="テキスト ボックス 47">
            <a:extLst>
              <a:ext uri="{FF2B5EF4-FFF2-40B4-BE49-F238E27FC236}">
                <a16:creationId xmlns:a16="http://schemas.microsoft.com/office/drawing/2014/main" id="{32A23901-247D-42F2-B775-44E4E3265A8C}"/>
              </a:ext>
            </a:extLst>
          </p:cNvPr>
          <p:cNvSpPr txBox="1"/>
          <p:nvPr/>
        </p:nvSpPr>
        <p:spPr>
          <a:xfrm>
            <a:off x="6638249" y="2965238"/>
            <a:ext cx="5037815" cy="2293959"/>
          </a:xfrm>
          <a:prstGeom prst="rect">
            <a:avLst/>
          </a:prstGeom>
          <a:solidFill>
            <a:srgbClr val="071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ctr">
              <a:defRPr b="1"/>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ja-JP" altLang="en-US" sz="2000" dirty="0"/>
              <a:t>サポート、業者、</a:t>
            </a:r>
            <a:r>
              <a:rPr lang="en-US" altLang="ja-JP" sz="2000" dirty="0"/>
              <a:t>ML</a:t>
            </a:r>
            <a:r>
              <a:rPr lang="ja-JP" altLang="en-US" sz="2000" dirty="0"/>
              <a:t>などで解決できる</a:t>
            </a:r>
          </a:p>
        </p:txBody>
      </p:sp>
      <p:cxnSp>
        <p:nvCxnSpPr>
          <p:cNvPr id="49" name="直線矢印コネクタ 48">
            <a:extLst>
              <a:ext uri="{FF2B5EF4-FFF2-40B4-BE49-F238E27FC236}">
                <a16:creationId xmlns:a16="http://schemas.microsoft.com/office/drawing/2014/main" id="{A6BAFFF1-BCBF-4338-8D77-A50A675CF17A}"/>
              </a:ext>
            </a:extLst>
          </p:cNvPr>
          <p:cNvCxnSpPr>
            <a:cxnSpLocks/>
            <a:stCxn id="6" idx="3"/>
            <a:endCxn id="47" idx="1"/>
          </p:cNvCxnSpPr>
          <p:nvPr/>
        </p:nvCxnSpPr>
        <p:spPr>
          <a:xfrm>
            <a:off x="5560953" y="2229052"/>
            <a:ext cx="1077295" cy="0"/>
          </a:xfrm>
          <a:prstGeom prst="straightConnector1">
            <a:avLst/>
          </a:prstGeom>
          <a:ln w="57150">
            <a:solidFill>
              <a:srgbClr val="071166"/>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線矢印コネクタ 53">
            <a:extLst>
              <a:ext uri="{FF2B5EF4-FFF2-40B4-BE49-F238E27FC236}">
                <a16:creationId xmlns:a16="http://schemas.microsoft.com/office/drawing/2014/main" id="{9D6EC796-82AF-439C-8EF7-E94BDBC159A6}"/>
              </a:ext>
            </a:extLst>
          </p:cNvPr>
          <p:cNvCxnSpPr>
            <a:cxnSpLocks/>
          </p:cNvCxnSpPr>
          <p:nvPr/>
        </p:nvCxnSpPr>
        <p:spPr>
          <a:xfrm>
            <a:off x="5560953" y="3159128"/>
            <a:ext cx="1077295" cy="0"/>
          </a:xfrm>
          <a:prstGeom prst="straightConnector1">
            <a:avLst/>
          </a:prstGeom>
          <a:ln w="57150">
            <a:solidFill>
              <a:srgbClr val="071166"/>
            </a:solidFill>
            <a:tailEnd type="triangle"/>
          </a:ln>
        </p:spPr>
        <p:style>
          <a:lnRef idx="1">
            <a:schemeClr val="accent1"/>
          </a:lnRef>
          <a:fillRef idx="0">
            <a:schemeClr val="accent1"/>
          </a:fillRef>
          <a:effectRef idx="0">
            <a:schemeClr val="accent1"/>
          </a:effectRef>
          <a:fontRef idx="minor">
            <a:schemeClr val="tx1"/>
          </a:fontRef>
        </p:style>
      </p:cxnSp>
      <p:cxnSp>
        <p:nvCxnSpPr>
          <p:cNvPr id="55" name="直線矢印コネクタ 54">
            <a:extLst>
              <a:ext uri="{FF2B5EF4-FFF2-40B4-BE49-F238E27FC236}">
                <a16:creationId xmlns:a16="http://schemas.microsoft.com/office/drawing/2014/main" id="{D69465A3-9C9F-4943-B4D8-5CB580CE1CAB}"/>
              </a:ext>
            </a:extLst>
          </p:cNvPr>
          <p:cNvCxnSpPr>
            <a:cxnSpLocks/>
          </p:cNvCxnSpPr>
          <p:nvPr/>
        </p:nvCxnSpPr>
        <p:spPr>
          <a:xfrm>
            <a:off x="5560953" y="4089205"/>
            <a:ext cx="1077295" cy="0"/>
          </a:xfrm>
          <a:prstGeom prst="straightConnector1">
            <a:avLst/>
          </a:prstGeom>
          <a:ln w="57150" cap="rnd">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0" name="直線矢印コネクタ 59">
            <a:extLst>
              <a:ext uri="{FF2B5EF4-FFF2-40B4-BE49-F238E27FC236}">
                <a16:creationId xmlns:a16="http://schemas.microsoft.com/office/drawing/2014/main" id="{38CB2313-5FCB-4F3E-AE4D-E489DA6F9915}"/>
              </a:ext>
            </a:extLst>
          </p:cNvPr>
          <p:cNvCxnSpPr>
            <a:cxnSpLocks/>
          </p:cNvCxnSpPr>
          <p:nvPr/>
        </p:nvCxnSpPr>
        <p:spPr>
          <a:xfrm>
            <a:off x="5560953" y="5019283"/>
            <a:ext cx="1077295" cy="0"/>
          </a:xfrm>
          <a:prstGeom prst="straightConnector1">
            <a:avLst/>
          </a:prstGeom>
          <a:ln w="57150">
            <a:solidFill>
              <a:srgbClr val="071166"/>
            </a:solidFill>
            <a:tailEnd type="triangle"/>
          </a:ln>
        </p:spPr>
        <p:style>
          <a:lnRef idx="1">
            <a:schemeClr val="accent1"/>
          </a:lnRef>
          <a:fillRef idx="0">
            <a:schemeClr val="accent1"/>
          </a:fillRef>
          <a:effectRef idx="0">
            <a:schemeClr val="accent1"/>
          </a:effectRef>
          <a:fontRef idx="minor">
            <a:schemeClr val="tx1"/>
          </a:fontRef>
        </p:style>
      </p:cxnSp>
      <p:sp>
        <p:nvSpPr>
          <p:cNvPr id="63" name="楕円 62">
            <a:extLst>
              <a:ext uri="{FF2B5EF4-FFF2-40B4-BE49-F238E27FC236}">
                <a16:creationId xmlns:a16="http://schemas.microsoft.com/office/drawing/2014/main" id="{3A797FB7-008C-4FE4-AB0C-A9B164BDAF61}"/>
              </a:ext>
            </a:extLst>
          </p:cNvPr>
          <p:cNvSpPr/>
          <p:nvPr/>
        </p:nvSpPr>
        <p:spPr>
          <a:xfrm>
            <a:off x="6781602" y="1831594"/>
            <a:ext cx="391188" cy="391188"/>
          </a:xfrm>
          <a:prstGeom prst="ellipse">
            <a:avLst/>
          </a:prstGeom>
          <a:solidFill>
            <a:srgbClr val="07116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tIns="72000" rtlCol="0" anchor="ctr"/>
          <a:lstStyle/>
          <a:p>
            <a:pPr algn="ctr"/>
            <a:r>
              <a:rPr kumimoji="1" lang="ja-JP" altLang="en-US" sz="1600" b="1" dirty="0"/>
              <a:t>１</a:t>
            </a:r>
          </a:p>
        </p:txBody>
      </p:sp>
      <p:sp>
        <p:nvSpPr>
          <p:cNvPr id="65" name="楕円 64">
            <a:extLst>
              <a:ext uri="{FF2B5EF4-FFF2-40B4-BE49-F238E27FC236}">
                <a16:creationId xmlns:a16="http://schemas.microsoft.com/office/drawing/2014/main" id="{7129AF4E-AF35-4C15-B562-328DC9425DE5}"/>
              </a:ext>
            </a:extLst>
          </p:cNvPr>
          <p:cNvSpPr/>
          <p:nvPr/>
        </p:nvSpPr>
        <p:spPr>
          <a:xfrm>
            <a:off x="6781602" y="2813095"/>
            <a:ext cx="391188" cy="391188"/>
          </a:xfrm>
          <a:prstGeom prst="ellipse">
            <a:avLst/>
          </a:prstGeom>
          <a:solidFill>
            <a:srgbClr val="07116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tIns="72000" rtlCol="0" anchor="ctr"/>
          <a:lstStyle/>
          <a:p>
            <a:pPr algn="ctr"/>
            <a:r>
              <a:rPr kumimoji="1" lang="en-US" altLang="ja-JP" sz="1600" b="1" dirty="0"/>
              <a:t>2</a:t>
            </a:r>
            <a:endParaRPr kumimoji="1" lang="ja-JP" altLang="en-US" sz="1600" b="1" dirty="0"/>
          </a:p>
        </p:txBody>
      </p:sp>
      <p:sp>
        <p:nvSpPr>
          <p:cNvPr id="66" name="楕円 65">
            <a:extLst>
              <a:ext uri="{FF2B5EF4-FFF2-40B4-BE49-F238E27FC236}">
                <a16:creationId xmlns:a16="http://schemas.microsoft.com/office/drawing/2014/main" id="{BF27DC98-6786-427D-819D-45CECE86BE1D}"/>
              </a:ext>
            </a:extLst>
          </p:cNvPr>
          <p:cNvSpPr/>
          <p:nvPr/>
        </p:nvSpPr>
        <p:spPr>
          <a:xfrm>
            <a:off x="605688" y="5433097"/>
            <a:ext cx="391188" cy="391188"/>
          </a:xfrm>
          <a:prstGeom prst="ellipse">
            <a:avLst/>
          </a:prstGeom>
          <a:solidFill>
            <a:srgbClr val="07116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tIns="72000" rtlCol="0" anchor="ctr"/>
          <a:lstStyle/>
          <a:p>
            <a:pPr algn="ctr"/>
            <a:r>
              <a:rPr kumimoji="1" lang="en-US" altLang="ja-JP" sz="1600" b="1" dirty="0"/>
              <a:t>3</a:t>
            </a:r>
            <a:endParaRPr kumimoji="1" lang="ja-JP" altLang="en-US" sz="1600" b="1" dirty="0"/>
          </a:p>
        </p:txBody>
      </p:sp>
    </p:spTree>
    <p:extLst>
      <p:ext uri="{BB962C8B-B14F-4D97-AF65-F5344CB8AC3E}">
        <p14:creationId xmlns:p14="http://schemas.microsoft.com/office/powerpoint/2010/main" val="1032131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E0BEE8C-01B1-4C36-8DBA-E53A53BEFA07}"/>
              </a:ext>
            </a:extLst>
          </p:cNvPr>
          <p:cNvSpPr>
            <a:spLocks noGrp="1"/>
          </p:cNvSpPr>
          <p:nvPr>
            <p:ph type="body" sz="quarter" idx="11"/>
          </p:nvPr>
        </p:nvSpPr>
        <p:spPr>
          <a:xfrm>
            <a:off x="535808" y="2570670"/>
            <a:ext cx="11120386" cy="1716660"/>
          </a:xfrm>
        </p:spPr>
        <p:txBody>
          <a:bodyPr/>
          <a:lstStyle/>
          <a:p>
            <a:pPr marL="0" indent="0">
              <a:buNone/>
            </a:pPr>
            <a:r>
              <a:rPr lang="ja-JP" altLang="en-US" dirty="0"/>
              <a:t>おまけ：日本橋探訪</a:t>
            </a:r>
          </a:p>
        </p:txBody>
      </p:sp>
    </p:spTree>
    <p:extLst>
      <p:ext uri="{BB962C8B-B14F-4D97-AF65-F5344CB8AC3E}">
        <p14:creationId xmlns:p14="http://schemas.microsoft.com/office/powerpoint/2010/main" val="37806470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0F59946-4AB4-4143-ADA8-02ADF653836F}"/>
              </a:ext>
            </a:extLst>
          </p:cNvPr>
          <p:cNvSpPr>
            <a:spLocks noGrp="1"/>
          </p:cNvSpPr>
          <p:nvPr>
            <p:ph type="ctrTitle"/>
          </p:nvPr>
        </p:nvSpPr>
        <p:spPr/>
        <p:txBody>
          <a:bodyPr/>
          <a:lstStyle/>
          <a:p>
            <a:r>
              <a:rPr kumimoji="1" lang="ja-JP" altLang="en-US" dirty="0"/>
              <a:t>茅場町長寿庵</a:t>
            </a:r>
          </a:p>
        </p:txBody>
      </p:sp>
      <p:sp>
        <p:nvSpPr>
          <p:cNvPr id="3" name="字幕 2">
            <a:extLst>
              <a:ext uri="{FF2B5EF4-FFF2-40B4-BE49-F238E27FC236}">
                <a16:creationId xmlns:a16="http://schemas.microsoft.com/office/drawing/2014/main" id="{326D7A49-8386-4D3A-9FF9-64AE44C81B90}"/>
              </a:ext>
            </a:extLst>
          </p:cNvPr>
          <p:cNvSpPr>
            <a:spLocks noGrp="1"/>
          </p:cNvSpPr>
          <p:nvPr>
            <p:ph type="subTitle" idx="1"/>
          </p:nvPr>
        </p:nvSpPr>
        <p:spPr/>
        <p:txBody>
          <a:bodyPr/>
          <a:lstStyle/>
          <a:p>
            <a:r>
              <a:rPr kumimoji="1" lang="ja-JP" altLang="en-US" dirty="0"/>
              <a:t>銅子会（どうこかい）会員、</a:t>
            </a:r>
            <a:r>
              <a:rPr lang="ja-JP" altLang="en-US" b="0" i="0" dirty="0">
                <a:solidFill>
                  <a:srgbClr val="4D5156"/>
                </a:solidFill>
                <a:effectLst/>
                <a:highlight>
                  <a:srgbClr val="FFFFFF"/>
                </a:highlight>
                <a:latin typeface="arial" panose="020B0604020202020204" pitchFamily="34" charset="0"/>
              </a:rPr>
              <a:t>「木鉢会」会員</a:t>
            </a:r>
            <a:endParaRPr lang="en-US" altLang="ja-JP" b="0" i="0" dirty="0">
              <a:solidFill>
                <a:srgbClr val="4D5156"/>
              </a:solidFill>
              <a:effectLst/>
              <a:highlight>
                <a:srgbClr val="FFFFFF"/>
              </a:highlight>
              <a:latin typeface="arial" panose="020B0604020202020204" pitchFamily="34" charset="0"/>
            </a:endParaRPr>
          </a:p>
          <a:p>
            <a:r>
              <a:rPr lang="ja-JP" altLang="en-US" dirty="0">
                <a:solidFill>
                  <a:srgbClr val="4D5156"/>
                </a:solidFill>
                <a:highlight>
                  <a:srgbClr val="FFFFFF"/>
                </a:highlight>
                <a:latin typeface="arial" panose="020B0604020202020204" pitchFamily="34" charset="0"/>
              </a:rPr>
              <a:t>蓮沼先生御用達のお店、季節の蕎麦などなんでも美味しい</a:t>
            </a:r>
            <a:br>
              <a:rPr lang="en-US" altLang="ja-JP" b="0" i="0" dirty="0">
                <a:solidFill>
                  <a:srgbClr val="4D5156"/>
                </a:solidFill>
                <a:effectLst/>
                <a:highlight>
                  <a:srgbClr val="FFFFFF"/>
                </a:highlight>
                <a:latin typeface="arial" panose="020B0604020202020204" pitchFamily="34" charset="0"/>
              </a:rPr>
            </a:br>
            <a:endParaRPr lang="ja-JP" altLang="en-US" b="1" dirty="0">
              <a:solidFill>
                <a:schemeClr val="bg1"/>
              </a:solidFill>
              <a:latin typeface="+mn-lt"/>
              <a:ea typeface="+mn-ea"/>
              <a:cs typeface="+mn-cs"/>
            </a:endParaRPr>
          </a:p>
        </p:txBody>
      </p:sp>
      <p:sp>
        <p:nvSpPr>
          <p:cNvPr id="4" name="スライド番号プレースホルダー 3">
            <a:extLst>
              <a:ext uri="{FF2B5EF4-FFF2-40B4-BE49-F238E27FC236}">
                <a16:creationId xmlns:a16="http://schemas.microsoft.com/office/drawing/2014/main" id="{12798A4B-2EFC-4DD4-854F-855523C06657}"/>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46</a:t>
            </a:fld>
            <a:endParaRPr lang="ja-JP" altLang="en-US" dirty="0"/>
          </a:p>
        </p:txBody>
      </p:sp>
      <p:sp>
        <p:nvSpPr>
          <p:cNvPr id="5" name="テキスト プレースホルダー 4">
            <a:extLst>
              <a:ext uri="{FF2B5EF4-FFF2-40B4-BE49-F238E27FC236}">
                <a16:creationId xmlns:a16="http://schemas.microsoft.com/office/drawing/2014/main" id="{1AACC0AF-4151-4D22-A9D6-29A52CA3C17C}"/>
              </a:ext>
            </a:extLst>
          </p:cNvPr>
          <p:cNvSpPr>
            <a:spLocks noGrp="1"/>
          </p:cNvSpPr>
          <p:nvPr>
            <p:ph type="body" sz="quarter" idx="13"/>
          </p:nvPr>
        </p:nvSpPr>
        <p:spPr/>
        <p:txBody>
          <a:bodyPr/>
          <a:lstStyle/>
          <a:p>
            <a:r>
              <a:rPr kumimoji="1" lang="ja-JP" altLang="en-US" dirty="0"/>
              <a:t>銅子会ホームページより</a:t>
            </a:r>
          </a:p>
        </p:txBody>
      </p:sp>
      <p:pic>
        <p:nvPicPr>
          <p:cNvPr id="3074" name="Picture 2">
            <a:extLst>
              <a:ext uri="{FF2B5EF4-FFF2-40B4-BE49-F238E27FC236}">
                <a16:creationId xmlns:a16="http://schemas.microsoft.com/office/drawing/2014/main" id="{075EF1AF-B050-4E8D-6E89-7879A7F537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172" y="1993169"/>
            <a:ext cx="5654828" cy="376399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993E43C4-0C44-F03E-6EFE-E9FF0DB055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993169"/>
            <a:ext cx="5654828" cy="37639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87465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0F59946-4AB4-4143-ADA8-02ADF653836F}"/>
              </a:ext>
            </a:extLst>
          </p:cNvPr>
          <p:cNvSpPr>
            <a:spLocks noGrp="1"/>
          </p:cNvSpPr>
          <p:nvPr>
            <p:ph type="ctrTitle"/>
          </p:nvPr>
        </p:nvSpPr>
        <p:spPr/>
        <p:txBody>
          <a:bodyPr/>
          <a:lstStyle/>
          <a:p>
            <a:pPr algn="l" fontAlgn="base"/>
            <a:r>
              <a:rPr lang="ja-JP" altLang="en-US" b="0" i="0" dirty="0">
                <a:solidFill>
                  <a:srgbClr val="202124"/>
                </a:solidFill>
                <a:effectLst/>
                <a:highlight>
                  <a:srgbClr val="FFFFFF"/>
                </a:highlight>
                <a:latin typeface="Google Sans"/>
              </a:rPr>
              <a:t>にっぽんの洋食 新川 津々井</a:t>
            </a:r>
          </a:p>
        </p:txBody>
      </p:sp>
      <p:sp>
        <p:nvSpPr>
          <p:cNvPr id="3" name="字幕 2">
            <a:extLst>
              <a:ext uri="{FF2B5EF4-FFF2-40B4-BE49-F238E27FC236}">
                <a16:creationId xmlns:a16="http://schemas.microsoft.com/office/drawing/2014/main" id="{326D7A49-8386-4D3A-9FF9-64AE44C81B90}"/>
              </a:ext>
            </a:extLst>
          </p:cNvPr>
          <p:cNvSpPr>
            <a:spLocks noGrp="1"/>
          </p:cNvSpPr>
          <p:nvPr>
            <p:ph type="subTitle" idx="1"/>
          </p:nvPr>
        </p:nvSpPr>
        <p:spPr/>
        <p:txBody>
          <a:bodyPr/>
          <a:lstStyle/>
          <a:p>
            <a:r>
              <a:rPr kumimoji="1" lang="en-US" altLang="ja-JP" dirty="0"/>
              <a:t>1949</a:t>
            </a:r>
            <a:r>
              <a:rPr kumimoji="1" lang="ja-JP" altLang="en-US" dirty="0"/>
              <a:t>年創業、銀座スエヒロのチーフだった店主が独立</a:t>
            </a:r>
            <a:endParaRPr kumimoji="1" lang="en-US" altLang="ja-JP" dirty="0"/>
          </a:p>
          <a:p>
            <a:r>
              <a:rPr lang="ja-JP" altLang="en-US" dirty="0"/>
              <a:t>煉瓦亭風のオムライスが美味しい</a:t>
            </a:r>
            <a:endParaRPr kumimoji="1" lang="ja-JP" altLang="en-US" dirty="0"/>
          </a:p>
        </p:txBody>
      </p:sp>
      <p:sp>
        <p:nvSpPr>
          <p:cNvPr id="4" name="スライド番号プレースホルダー 3">
            <a:extLst>
              <a:ext uri="{FF2B5EF4-FFF2-40B4-BE49-F238E27FC236}">
                <a16:creationId xmlns:a16="http://schemas.microsoft.com/office/drawing/2014/main" id="{12798A4B-2EFC-4DD4-854F-855523C06657}"/>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47</a:t>
            </a:fld>
            <a:endParaRPr lang="ja-JP" altLang="en-US" dirty="0"/>
          </a:p>
        </p:txBody>
      </p:sp>
      <p:sp>
        <p:nvSpPr>
          <p:cNvPr id="5" name="テキスト プレースホルダー 4">
            <a:extLst>
              <a:ext uri="{FF2B5EF4-FFF2-40B4-BE49-F238E27FC236}">
                <a16:creationId xmlns:a16="http://schemas.microsoft.com/office/drawing/2014/main" id="{1AACC0AF-4151-4D22-A9D6-29A52CA3C17C}"/>
              </a:ext>
            </a:extLst>
          </p:cNvPr>
          <p:cNvSpPr>
            <a:spLocks noGrp="1"/>
          </p:cNvSpPr>
          <p:nvPr>
            <p:ph type="body" sz="quarter" idx="13"/>
          </p:nvPr>
        </p:nvSpPr>
        <p:spPr/>
        <p:txBody>
          <a:bodyPr/>
          <a:lstStyle/>
          <a:p>
            <a:r>
              <a:rPr lang="ja-JP" altLang="en-US" dirty="0"/>
              <a:t>ホームページより</a:t>
            </a:r>
            <a:endParaRPr kumimoji="1" lang="ja-JP" altLang="en-US" dirty="0"/>
          </a:p>
        </p:txBody>
      </p:sp>
      <p:pic>
        <p:nvPicPr>
          <p:cNvPr id="4104" name="Picture 8">
            <a:extLst>
              <a:ext uri="{FF2B5EF4-FFF2-40B4-BE49-F238E27FC236}">
                <a16:creationId xmlns:a16="http://schemas.microsoft.com/office/drawing/2014/main" id="{D2D2B378-F622-753D-CFEA-860053136E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6344" y="1913067"/>
            <a:ext cx="6142520" cy="3931213"/>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盛り付け">
            <a:extLst>
              <a:ext uri="{FF2B5EF4-FFF2-40B4-BE49-F238E27FC236}">
                <a16:creationId xmlns:a16="http://schemas.microsoft.com/office/drawing/2014/main" id="{DF826F23-62D9-2DD7-17E6-B1EC8F3C0C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136" y="1914236"/>
            <a:ext cx="5192201" cy="39323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76702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205D04C-2F3F-4B0C-B1BC-9B0B273455CC}"/>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48</a:t>
            </a:fld>
            <a:endParaRPr lang="ja-JP" altLang="en-US" dirty="0"/>
          </a:p>
        </p:txBody>
      </p:sp>
      <p:sp>
        <p:nvSpPr>
          <p:cNvPr id="9" name="テキスト プレースホルダー 8">
            <a:extLst>
              <a:ext uri="{FF2B5EF4-FFF2-40B4-BE49-F238E27FC236}">
                <a16:creationId xmlns:a16="http://schemas.microsoft.com/office/drawing/2014/main" id="{7AE945D6-943C-ECFC-D784-6F79430EF598}"/>
              </a:ext>
            </a:extLst>
          </p:cNvPr>
          <p:cNvSpPr>
            <a:spLocks noGrp="1"/>
          </p:cNvSpPr>
          <p:nvPr>
            <p:ph type="body" sz="quarter" idx="13"/>
          </p:nvPr>
        </p:nvSpPr>
        <p:spPr/>
        <p:txBody>
          <a:bodyPr/>
          <a:lstStyle/>
          <a:p>
            <a:r>
              <a:rPr lang="en-US" altLang="ja-JP" dirty="0"/>
              <a:t>Google Maps</a:t>
            </a:r>
            <a:endParaRPr lang="ja-JP" altLang="en-US" dirty="0"/>
          </a:p>
        </p:txBody>
      </p:sp>
      <p:pic>
        <p:nvPicPr>
          <p:cNvPr id="13" name="図プレースホルダー 12">
            <a:extLst>
              <a:ext uri="{FF2B5EF4-FFF2-40B4-BE49-F238E27FC236}">
                <a16:creationId xmlns:a16="http://schemas.microsoft.com/office/drawing/2014/main" id="{9FA8FD71-78C7-390D-5B92-B1B19C89D0D2}"/>
              </a:ext>
            </a:extLst>
          </p:cNvPr>
          <p:cNvPicPr>
            <a:picLocks noGrp="1" noChangeAspect="1"/>
          </p:cNvPicPr>
          <p:nvPr>
            <p:ph type="pic" sz="quarter" idx="14"/>
          </p:nvPr>
        </p:nvPicPr>
        <p:blipFill>
          <a:blip r:embed="rId2"/>
          <a:srcRect t="804" b="804"/>
          <a:stretch>
            <a:fillRect/>
          </a:stretch>
        </p:blipFill>
        <p:spPr/>
      </p:pic>
      <p:sp>
        <p:nvSpPr>
          <p:cNvPr id="5" name="タイトル 4">
            <a:extLst>
              <a:ext uri="{FF2B5EF4-FFF2-40B4-BE49-F238E27FC236}">
                <a16:creationId xmlns:a16="http://schemas.microsoft.com/office/drawing/2014/main" id="{DB62AE04-18C3-493B-A96E-F0422F0ACF4B}"/>
              </a:ext>
            </a:extLst>
          </p:cNvPr>
          <p:cNvSpPr>
            <a:spLocks noGrp="1"/>
          </p:cNvSpPr>
          <p:nvPr>
            <p:ph type="ctrTitle"/>
          </p:nvPr>
        </p:nvSpPr>
        <p:spPr/>
        <p:txBody>
          <a:bodyPr/>
          <a:lstStyle/>
          <a:p>
            <a:r>
              <a:rPr kumimoji="1" lang="ja-JP" altLang="en-US" dirty="0"/>
              <a:t>うさぎや 日本橋本店</a:t>
            </a:r>
          </a:p>
        </p:txBody>
      </p:sp>
      <p:sp>
        <p:nvSpPr>
          <p:cNvPr id="6" name="字幕 5">
            <a:extLst>
              <a:ext uri="{FF2B5EF4-FFF2-40B4-BE49-F238E27FC236}">
                <a16:creationId xmlns:a16="http://schemas.microsoft.com/office/drawing/2014/main" id="{759CF3BD-B6BA-4241-AC24-53DE1CF7483D}"/>
              </a:ext>
            </a:extLst>
          </p:cNvPr>
          <p:cNvSpPr>
            <a:spLocks noGrp="1"/>
          </p:cNvSpPr>
          <p:nvPr>
            <p:ph type="subTitle" idx="1"/>
          </p:nvPr>
        </p:nvSpPr>
        <p:spPr/>
        <p:txBody>
          <a:bodyPr/>
          <a:lstStyle/>
          <a:p>
            <a:r>
              <a:rPr kumimoji="1" lang="ja-JP" altLang="en-US" dirty="0"/>
              <a:t>有名などら焼きやさん</a:t>
            </a:r>
            <a:br>
              <a:rPr kumimoji="1" lang="en-US" altLang="ja-JP" dirty="0"/>
            </a:br>
            <a:r>
              <a:rPr lang="ja-JP" altLang="en-US" dirty="0"/>
              <a:t>榮太樓總本鋪の裏側にあります</a:t>
            </a:r>
            <a:endParaRPr kumimoji="1" lang="ja-JP" altLang="en-US" dirty="0"/>
          </a:p>
        </p:txBody>
      </p:sp>
      <p:pic>
        <p:nvPicPr>
          <p:cNvPr id="19" name="図プレースホルダー 18">
            <a:extLst>
              <a:ext uri="{FF2B5EF4-FFF2-40B4-BE49-F238E27FC236}">
                <a16:creationId xmlns:a16="http://schemas.microsoft.com/office/drawing/2014/main" id="{8566E77F-9A79-ADAC-A373-942728040A6C}"/>
              </a:ext>
            </a:extLst>
          </p:cNvPr>
          <p:cNvPicPr>
            <a:picLocks noGrp="1" noChangeAspect="1"/>
          </p:cNvPicPr>
          <p:nvPr>
            <p:ph type="pic" sz="quarter" idx="16"/>
          </p:nvPr>
        </p:nvPicPr>
        <p:blipFill>
          <a:blip r:embed="rId3"/>
          <a:srcRect t="10743" b="10743"/>
          <a:stretch>
            <a:fillRect/>
          </a:stretch>
        </p:blipFill>
        <p:spPr/>
      </p:pic>
    </p:spTree>
    <p:extLst>
      <p:ext uri="{BB962C8B-B14F-4D97-AF65-F5344CB8AC3E}">
        <p14:creationId xmlns:p14="http://schemas.microsoft.com/office/powerpoint/2010/main" val="7239348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205D04C-2F3F-4B0C-B1BC-9B0B273455CC}"/>
              </a:ext>
            </a:extLst>
          </p:cNvPr>
          <p:cNvSpPr>
            <a:spLocks noGrp="1"/>
          </p:cNvSpPr>
          <p:nvPr>
            <p:ph type="sldNum" sz="quarter" idx="12"/>
          </p:nvPr>
        </p:nvSpPr>
        <p:spPr/>
        <p:txBody>
          <a:bodyPr/>
          <a:lstStyle/>
          <a:p>
            <a:fld id="{1078327F-5097-724B-AA59-0491935CF1F4}" type="slidenum">
              <a:rPr lang="en-US" altLang="ja-JP" smtClean="0"/>
              <a:pPr/>
              <a:t>49</a:t>
            </a:fld>
            <a:endParaRPr lang="ja-JP" altLang="en-US" dirty="0"/>
          </a:p>
        </p:txBody>
      </p:sp>
      <p:sp>
        <p:nvSpPr>
          <p:cNvPr id="11" name="テキスト プレースホルダー 10">
            <a:extLst>
              <a:ext uri="{FF2B5EF4-FFF2-40B4-BE49-F238E27FC236}">
                <a16:creationId xmlns:a16="http://schemas.microsoft.com/office/drawing/2014/main" id="{423EB739-EA13-42F2-8933-052EDD441FF1}"/>
              </a:ext>
            </a:extLst>
          </p:cNvPr>
          <p:cNvSpPr>
            <a:spLocks noGrp="1"/>
          </p:cNvSpPr>
          <p:nvPr>
            <p:ph type="body" sz="quarter" idx="13"/>
          </p:nvPr>
        </p:nvSpPr>
        <p:spPr/>
        <p:txBody>
          <a:bodyPr/>
          <a:lstStyle/>
          <a:p>
            <a:r>
              <a:rPr lang="en-US" altLang="ja-JP" dirty="0"/>
              <a:t>Google Maps</a:t>
            </a:r>
          </a:p>
        </p:txBody>
      </p:sp>
      <p:pic>
        <p:nvPicPr>
          <p:cNvPr id="18" name="図プレースホルダー 17">
            <a:extLst>
              <a:ext uri="{FF2B5EF4-FFF2-40B4-BE49-F238E27FC236}">
                <a16:creationId xmlns:a16="http://schemas.microsoft.com/office/drawing/2014/main" id="{97E12C5D-CCCA-0988-7B1C-19F72F29E305}"/>
              </a:ext>
            </a:extLst>
          </p:cNvPr>
          <p:cNvPicPr>
            <a:picLocks noGrp="1" noChangeAspect="1"/>
          </p:cNvPicPr>
          <p:nvPr>
            <p:ph type="pic" sz="quarter" idx="16"/>
          </p:nvPr>
        </p:nvPicPr>
        <p:blipFill>
          <a:blip r:embed="rId2"/>
          <a:srcRect l="2238" r="2238"/>
          <a:stretch>
            <a:fillRect/>
          </a:stretch>
        </p:blipFill>
        <p:spPr/>
      </p:pic>
      <p:sp>
        <p:nvSpPr>
          <p:cNvPr id="5" name="タイトル 4">
            <a:extLst>
              <a:ext uri="{FF2B5EF4-FFF2-40B4-BE49-F238E27FC236}">
                <a16:creationId xmlns:a16="http://schemas.microsoft.com/office/drawing/2014/main" id="{DB62AE04-18C3-493B-A96E-F0422F0ACF4B}"/>
              </a:ext>
            </a:extLst>
          </p:cNvPr>
          <p:cNvSpPr>
            <a:spLocks noGrp="1"/>
          </p:cNvSpPr>
          <p:nvPr>
            <p:ph type="ctrTitle"/>
          </p:nvPr>
        </p:nvSpPr>
        <p:spPr/>
        <p:txBody>
          <a:bodyPr/>
          <a:lstStyle/>
          <a:p>
            <a:r>
              <a:rPr lang="ja-JP" altLang="en-US" dirty="0"/>
              <a:t>柳屋</a:t>
            </a:r>
          </a:p>
        </p:txBody>
      </p:sp>
      <p:sp>
        <p:nvSpPr>
          <p:cNvPr id="6" name="字幕 5">
            <a:extLst>
              <a:ext uri="{FF2B5EF4-FFF2-40B4-BE49-F238E27FC236}">
                <a16:creationId xmlns:a16="http://schemas.microsoft.com/office/drawing/2014/main" id="{759CF3BD-B6BA-4241-AC24-53DE1CF7483D}"/>
              </a:ext>
            </a:extLst>
          </p:cNvPr>
          <p:cNvSpPr>
            <a:spLocks noGrp="1"/>
          </p:cNvSpPr>
          <p:nvPr>
            <p:ph type="subTitle" idx="1"/>
          </p:nvPr>
        </p:nvSpPr>
        <p:spPr/>
        <p:txBody>
          <a:bodyPr/>
          <a:lstStyle/>
          <a:p>
            <a:r>
              <a:rPr lang="ja-JP" altLang="en-US" dirty="0"/>
              <a:t>有名なたい焼きやさん、人形町にあります</a:t>
            </a:r>
            <a:endParaRPr lang="en-US" altLang="ja-JP" dirty="0"/>
          </a:p>
          <a:p>
            <a:r>
              <a:rPr lang="ja-JP" altLang="en-US" dirty="0"/>
              <a:t>しっかり焦げてて美味しい</a:t>
            </a:r>
          </a:p>
        </p:txBody>
      </p:sp>
      <p:pic>
        <p:nvPicPr>
          <p:cNvPr id="16" name="図プレースホルダー 15">
            <a:extLst>
              <a:ext uri="{FF2B5EF4-FFF2-40B4-BE49-F238E27FC236}">
                <a16:creationId xmlns:a16="http://schemas.microsoft.com/office/drawing/2014/main" id="{BF7B6841-25BE-AFD6-1CF9-C7AF6C0204E7}"/>
              </a:ext>
            </a:extLst>
          </p:cNvPr>
          <p:cNvPicPr>
            <a:picLocks noGrp="1" noChangeAspect="1"/>
          </p:cNvPicPr>
          <p:nvPr>
            <p:ph type="pic" sz="quarter" idx="14"/>
          </p:nvPr>
        </p:nvPicPr>
        <p:blipFill>
          <a:blip r:embed="rId3"/>
          <a:srcRect l="11967" r="11967"/>
          <a:stretch>
            <a:fillRect/>
          </a:stretch>
        </p:blipFill>
        <p:spPr/>
      </p:pic>
    </p:spTree>
    <p:extLst>
      <p:ext uri="{BB962C8B-B14F-4D97-AF65-F5344CB8AC3E}">
        <p14:creationId xmlns:p14="http://schemas.microsoft.com/office/powerpoint/2010/main" val="7404226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03C0FB8-7022-4560-A7AC-85784D63ECB5}"/>
              </a:ext>
            </a:extLst>
          </p:cNvPr>
          <p:cNvSpPr>
            <a:spLocks noGrp="1"/>
          </p:cNvSpPr>
          <p:nvPr>
            <p:ph type="body" sz="quarter" idx="13"/>
          </p:nvPr>
        </p:nvSpPr>
        <p:spPr/>
        <p:txBody>
          <a:bodyPr/>
          <a:lstStyle/>
          <a:p>
            <a:endParaRPr kumimoji="1" lang="ja-JP" altLang="en-US"/>
          </a:p>
        </p:txBody>
      </p:sp>
      <p:sp>
        <p:nvSpPr>
          <p:cNvPr id="3" name="図プレースホルダー 2">
            <a:extLst>
              <a:ext uri="{FF2B5EF4-FFF2-40B4-BE49-F238E27FC236}">
                <a16:creationId xmlns:a16="http://schemas.microsoft.com/office/drawing/2014/main" id="{F9C94F3E-2447-4BCF-A0E1-CE16B3FE1494}"/>
              </a:ext>
            </a:extLst>
          </p:cNvPr>
          <p:cNvSpPr>
            <a:spLocks noGrp="1"/>
          </p:cNvSpPr>
          <p:nvPr>
            <p:ph type="pic" sz="quarter" idx="14"/>
          </p:nvPr>
        </p:nvSpPr>
        <p:spPr/>
      </p:sp>
      <p:sp>
        <p:nvSpPr>
          <p:cNvPr id="4" name="テキスト プレースホルダー 3">
            <a:extLst>
              <a:ext uri="{FF2B5EF4-FFF2-40B4-BE49-F238E27FC236}">
                <a16:creationId xmlns:a16="http://schemas.microsoft.com/office/drawing/2014/main" id="{92788E6A-ADDA-4F0E-A41B-37F0B7DA8A73}"/>
              </a:ext>
            </a:extLst>
          </p:cNvPr>
          <p:cNvSpPr>
            <a:spLocks noGrp="1"/>
          </p:cNvSpPr>
          <p:nvPr>
            <p:ph type="body" sz="quarter" idx="15"/>
          </p:nvPr>
        </p:nvSpPr>
        <p:spPr/>
        <p:txBody>
          <a:bodyPr/>
          <a:lstStyle/>
          <a:p>
            <a:endParaRPr kumimoji="1" lang="ja-JP" altLang="en-US"/>
          </a:p>
        </p:txBody>
      </p:sp>
      <p:sp>
        <p:nvSpPr>
          <p:cNvPr id="5" name="テキスト プレースホルダー 4">
            <a:extLst>
              <a:ext uri="{FF2B5EF4-FFF2-40B4-BE49-F238E27FC236}">
                <a16:creationId xmlns:a16="http://schemas.microsoft.com/office/drawing/2014/main" id="{2BE0CEDC-A00C-4D56-BF85-DDFBBC989F88}"/>
              </a:ext>
            </a:extLst>
          </p:cNvPr>
          <p:cNvSpPr>
            <a:spLocks noGrp="1"/>
          </p:cNvSpPr>
          <p:nvPr>
            <p:ph type="body" sz="quarter" idx="16"/>
          </p:nvPr>
        </p:nvSpPr>
        <p:spPr/>
        <p:txBody>
          <a:bodyPr/>
          <a:lstStyle/>
          <a:p>
            <a:endParaRPr kumimoji="1" lang="ja-JP" altLang="en-US"/>
          </a:p>
        </p:txBody>
      </p:sp>
    </p:spTree>
    <p:extLst>
      <p:ext uri="{BB962C8B-B14F-4D97-AF65-F5344CB8AC3E}">
        <p14:creationId xmlns:p14="http://schemas.microsoft.com/office/powerpoint/2010/main" val="27739289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973E4B6-D13D-4BE4-A35D-FD1F3D8B8C5D}"/>
              </a:ext>
            </a:extLst>
          </p:cNvPr>
          <p:cNvSpPr>
            <a:spLocks noGrp="1"/>
          </p:cNvSpPr>
          <p:nvPr>
            <p:ph type="body" sz="quarter" idx="14"/>
          </p:nvPr>
        </p:nvSpPr>
        <p:spPr>
          <a:xfrm>
            <a:off x="4040844" y="1244600"/>
            <a:ext cx="7287555" cy="5051680"/>
          </a:xfrm>
        </p:spPr>
        <p:txBody>
          <a:bodyPr/>
          <a:lstStyle/>
          <a:p>
            <a:r>
              <a:rPr kumimoji="1" lang="en-US" altLang="ja-JP" dirty="0"/>
              <a:t>DMBS</a:t>
            </a:r>
            <a:r>
              <a:rPr kumimoji="1" lang="ja-JP" altLang="en-US" dirty="0"/>
              <a:t>どうしは接続すると便利</a:t>
            </a:r>
            <a:endParaRPr kumimoji="1" lang="en-US" altLang="ja-JP" dirty="0"/>
          </a:p>
          <a:p>
            <a:r>
              <a:rPr kumimoji="1" lang="ja-JP" altLang="en-US" dirty="0"/>
              <a:t>できることは無限大</a:t>
            </a:r>
            <a:endParaRPr kumimoji="1" lang="en-US" altLang="ja-JP" dirty="0"/>
          </a:p>
          <a:p>
            <a:r>
              <a:rPr lang="ja-JP" altLang="en-US" dirty="0"/>
              <a:t>言語化できれば</a:t>
            </a:r>
            <a:r>
              <a:rPr lang="en-US" altLang="ja-JP" dirty="0"/>
              <a:t>ML</a:t>
            </a:r>
            <a:r>
              <a:rPr lang="ja-JP" altLang="en-US" dirty="0"/>
              <a:t>、</a:t>
            </a:r>
            <a:r>
              <a:rPr lang="en-US" altLang="ja-JP" dirty="0"/>
              <a:t>SNS</a:t>
            </a:r>
            <a:r>
              <a:rPr lang="ja-JP" altLang="en-US" dirty="0"/>
              <a:t>その他で解決できる</a:t>
            </a:r>
            <a:endParaRPr kumimoji="1" lang="en-US" altLang="ja-JP" dirty="0"/>
          </a:p>
          <a:p>
            <a:r>
              <a:rPr lang="ja-JP" altLang="en-US" dirty="0"/>
              <a:t>例会とか全国大会は言語化できない困り事を解決できる</a:t>
            </a:r>
            <a:endParaRPr kumimoji="1" lang="en-US" altLang="ja-JP" dirty="0"/>
          </a:p>
        </p:txBody>
      </p:sp>
    </p:spTree>
    <p:extLst>
      <p:ext uri="{BB962C8B-B14F-4D97-AF65-F5344CB8AC3E}">
        <p14:creationId xmlns:p14="http://schemas.microsoft.com/office/powerpoint/2010/main" val="18990785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9B1BF989-561F-434D-BE4B-17732640B0B9}"/>
              </a:ext>
            </a:extLst>
          </p:cNvPr>
          <p:cNvSpPr>
            <a:spLocks noGrp="1"/>
          </p:cNvSpPr>
          <p:nvPr>
            <p:ph type="body" sz="quarter" idx="13"/>
          </p:nvPr>
        </p:nvSpPr>
        <p:spPr/>
        <p:txBody>
          <a:bodyPr/>
          <a:lstStyle/>
          <a:p>
            <a:r>
              <a:rPr kumimoji="1" lang="en-US" altLang="ja-JP" dirty="0"/>
              <a:t>QNAP</a:t>
            </a:r>
            <a:r>
              <a:rPr kumimoji="1" lang="ja-JP" altLang="en-US" dirty="0"/>
              <a:t>の</a:t>
            </a:r>
            <a:r>
              <a:rPr kumimoji="1" lang="en-US" altLang="ja-JP" dirty="0"/>
              <a:t>NAS</a:t>
            </a:r>
            <a:r>
              <a:rPr kumimoji="1" lang="ja-JP" altLang="en-US" dirty="0"/>
              <a:t>の</a:t>
            </a:r>
            <a:r>
              <a:rPr kumimoji="1" lang="en-US" altLang="ja-JP" dirty="0"/>
              <a:t>Docker</a:t>
            </a:r>
            <a:r>
              <a:rPr lang="ja-JP" altLang="en-US" dirty="0"/>
              <a:t>イメージで</a:t>
            </a:r>
            <a:r>
              <a:rPr lang="en-US" altLang="ja-JP" dirty="0"/>
              <a:t>PACS</a:t>
            </a:r>
            <a:r>
              <a:rPr lang="ja-JP" altLang="en-US" dirty="0"/>
              <a:t>サーバーのせられるらしい</a:t>
            </a:r>
            <a:endParaRPr lang="en-US" altLang="ja-JP" dirty="0"/>
          </a:p>
          <a:p>
            <a:r>
              <a:rPr lang="ja-JP" altLang="en-US" dirty="0"/>
              <a:t>バックアップに最適なんじゃない？</a:t>
            </a:r>
            <a:endParaRPr lang="en-US" altLang="ja-JP" dirty="0"/>
          </a:p>
        </p:txBody>
      </p:sp>
      <p:sp>
        <p:nvSpPr>
          <p:cNvPr id="4" name="テキスト プレースホルダー 3">
            <a:extLst>
              <a:ext uri="{FF2B5EF4-FFF2-40B4-BE49-F238E27FC236}">
                <a16:creationId xmlns:a16="http://schemas.microsoft.com/office/drawing/2014/main" id="{0B8BC286-EA3B-460B-834C-85E4A25C194B}"/>
              </a:ext>
            </a:extLst>
          </p:cNvPr>
          <p:cNvSpPr>
            <a:spLocks noGrp="1"/>
          </p:cNvSpPr>
          <p:nvPr>
            <p:ph type="body" sz="quarter" idx="15"/>
          </p:nvPr>
        </p:nvSpPr>
        <p:spPr/>
        <p:txBody>
          <a:bodyPr/>
          <a:lstStyle/>
          <a:p>
            <a:r>
              <a:rPr lang="en-US" altLang="ja-JP" dirty="0"/>
              <a:t>QNAP</a:t>
            </a:r>
            <a:r>
              <a:rPr lang="ja-JP" altLang="en-US" dirty="0"/>
              <a:t>の</a:t>
            </a:r>
            <a:r>
              <a:rPr lang="en-US" altLang="ja-JP" dirty="0"/>
              <a:t>NAS</a:t>
            </a:r>
            <a:r>
              <a:rPr lang="ja-JP" altLang="en-US" dirty="0"/>
              <a:t>で</a:t>
            </a:r>
            <a:r>
              <a:rPr lang="en-US" altLang="ja-JP" dirty="0"/>
              <a:t>PACS</a:t>
            </a:r>
            <a:endParaRPr kumimoji="1" lang="ja-JP" altLang="en-US" dirty="0"/>
          </a:p>
        </p:txBody>
      </p:sp>
      <p:pic>
        <p:nvPicPr>
          <p:cNvPr id="7" name="図プレースホルダー 6">
            <a:extLst>
              <a:ext uri="{FF2B5EF4-FFF2-40B4-BE49-F238E27FC236}">
                <a16:creationId xmlns:a16="http://schemas.microsoft.com/office/drawing/2014/main" id="{3D8FB5B5-4B3C-C998-4D02-FC70F97F29FD}"/>
              </a:ext>
            </a:extLst>
          </p:cNvPr>
          <p:cNvPicPr>
            <a:picLocks noGrp="1" noChangeAspect="1"/>
          </p:cNvPicPr>
          <p:nvPr>
            <p:ph type="pic" sz="quarter" idx="14"/>
          </p:nvPr>
        </p:nvPicPr>
        <p:blipFill>
          <a:blip r:embed="rId2"/>
          <a:srcRect t="54" b="54"/>
          <a:stretch>
            <a:fillRect/>
          </a:stretch>
        </p:blipFill>
        <p:spPr/>
      </p:pic>
    </p:spTree>
    <p:extLst>
      <p:ext uri="{BB962C8B-B14F-4D97-AF65-F5344CB8AC3E}">
        <p14:creationId xmlns:p14="http://schemas.microsoft.com/office/powerpoint/2010/main" val="4789161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036255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2BCFF3B7-678E-4DF4-AC4C-4A7F0A702EFB}"/>
              </a:ext>
            </a:extLst>
          </p:cNvPr>
          <p:cNvSpPr/>
          <p:nvPr/>
        </p:nvSpPr>
        <p:spPr>
          <a:xfrm>
            <a:off x="2932497" y="2945331"/>
            <a:ext cx="6327006" cy="96733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0000" tIns="144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110" normalizeH="0" baseline="0" noProof="0" dirty="0">
                <a:ln>
                  <a:noFill/>
                </a:ln>
                <a:solidFill>
                  <a:schemeClr val="tx2"/>
                </a:solidFill>
                <a:effectLst/>
                <a:uLnTx/>
                <a:uFillTx/>
                <a:latin typeface="メイリオ"/>
                <a:ea typeface="メイリオ"/>
                <a:cs typeface="+mn-cs"/>
              </a:rPr>
              <a:t>表紙パターン</a:t>
            </a:r>
          </a:p>
        </p:txBody>
      </p:sp>
    </p:spTree>
    <p:extLst>
      <p:ext uri="{BB962C8B-B14F-4D97-AF65-F5344CB8AC3E}">
        <p14:creationId xmlns:p14="http://schemas.microsoft.com/office/powerpoint/2010/main" val="101619992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DC67012-4546-B5A9-DF22-BA6A6A1D8262}"/>
              </a:ext>
            </a:extLst>
          </p:cNvPr>
          <p:cNvSpPr>
            <a:spLocks noGrp="1"/>
          </p:cNvSpPr>
          <p:nvPr>
            <p:ph type="title"/>
          </p:nvPr>
        </p:nvSpPr>
        <p:spPr/>
        <p:txBody>
          <a:bodyPr/>
          <a:lstStyle/>
          <a:p>
            <a:endParaRPr kumimoji="1" lang="ja-JP" altLang="en-US"/>
          </a:p>
        </p:txBody>
      </p:sp>
      <p:sp>
        <p:nvSpPr>
          <p:cNvPr id="3" name="テキスト プレースホルダー 2">
            <a:extLst>
              <a:ext uri="{FF2B5EF4-FFF2-40B4-BE49-F238E27FC236}">
                <a16:creationId xmlns:a16="http://schemas.microsoft.com/office/drawing/2014/main" id="{CD17F684-0CB0-FF58-BAC8-27833AA461DE}"/>
              </a:ext>
            </a:extLst>
          </p:cNvPr>
          <p:cNvSpPr>
            <a:spLocks noGrp="1"/>
          </p:cNvSpPr>
          <p:nvPr>
            <p:ph type="body" sz="quarter" idx="10"/>
          </p:nvPr>
        </p:nvSpPr>
        <p:spPr/>
        <p:txBody>
          <a:bodyPr/>
          <a:lstStyle/>
          <a:p>
            <a:endParaRPr kumimoji="1" lang="ja-JP" altLang="en-US"/>
          </a:p>
        </p:txBody>
      </p:sp>
      <p:sp>
        <p:nvSpPr>
          <p:cNvPr id="4" name="テキスト プレースホルダー 3">
            <a:extLst>
              <a:ext uri="{FF2B5EF4-FFF2-40B4-BE49-F238E27FC236}">
                <a16:creationId xmlns:a16="http://schemas.microsoft.com/office/drawing/2014/main" id="{08624893-1F5B-16DE-2C60-069DA2994862}"/>
              </a:ext>
            </a:extLst>
          </p:cNvPr>
          <p:cNvSpPr>
            <a:spLocks noGrp="1"/>
          </p:cNvSpPr>
          <p:nvPr>
            <p:ph type="body" sz="quarter" idx="11"/>
          </p:nvPr>
        </p:nvSpPr>
        <p:spPr/>
        <p:txBody>
          <a:bodyPr/>
          <a:lstStyle/>
          <a:p>
            <a:endParaRPr kumimoji="1" lang="ja-JP" altLang="en-US"/>
          </a:p>
        </p:txBody>
      </p:sp>
    </p:spTree>
    <p:extLst>
      <p:ext uri="{BB962C8B-B14F-4D97-AF65-F5344CB8AC3E}">
        <p14:creationId xmlns:p14="http://schemas.microsoft.com/office/powerpoint/2010/main" val="24505369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図プレースホルダー 15">
            <a:extLst>
              <a:ext uri="{FF2B5EF4-FFF2-40B4-BE49-F238E27FC236}">
                <a16:creationId xmlns:a16="http://schemas.microsoft.com/office/drawing/2014/main" id="{57BF3F36-A7A2-7CD2-CFD3-4AE271756252}"/>
              </a:ext>
            </a:extLst>
          </p:cNvPr>
          <p:cNvSpPr>
            <a:spLocks noGrp="1"/>
          </p:cNvSpPr>
          <p:nvPr>
            <p:ph type="pic" sz="quarter" idx="14"/>
          </p:nvPr>
        </p:nvSpPr>
        <p:spPr/>
      </p:sp>
      <p:sp>
        <p:nvSpPr>
          <p:cNvPr id="13" name="タイトル 12">
            <a:extLst>
              <a:ext uri="{FF2B5EF4-FFF2-40B4-BE49-F238E27FC236}">
                <a16:creationId xmlns:a16="http://schemas.microsoft.com/office/drawing/2014/main" id="{5836099A-C9C6-F13D-AA44-87901883DFD8}"/>
              </a:ext>
            </a:extLst>
          </p:cNvPr>
          <p:cNvSpPr>
            <a:spLocks noGrp="1"/>
          </p:cNvSpPr>
          <p:nvPr>
            <p:ph type="title"/>
          </p:nvPr>
        </p:nvSpPr>
        <p:spPr/>
        <p:txBody>
          <a:bodyPr/>
          <a:lstStyle/>
          <a:p>
            <a:endParaRPr kumimoji="1" lang="ja-JP" altLang="en-US"/>
          </a:p>
        </p:txBody>
      </p:sp>
      <p:sp>
        <p:nvSpPr>
          <p:cNvPr id="14" name="テキスト プレースホルダー 13">
            <a:extLst>
              <a:ext uri="{FF2B5EF4-FFF2-40B4-BE49-F238E27FC236}">
                <a16:creationId xmlns:a16="http://schemas.microsoft.com/office/drawing/2014/main" id="{C144CC1E-7915-665E-D6BB-53B355C60FE7}"/>
              </a:ext>
            </a:extLst>
          </p:cNvPr>
          <p:cNvSpPr>
            <a:spLocks noGrp="1"/>
          </p:cNvSpPr>
          <p:nvPr>
            <p:ph type="body" sz="quarter" idx="10"/>
          </p:nvPr>
        </p:nvSpPr>
        <p:spPr/>
        <p:txBody>
          <a:bodyPr/>
          <a:lstStyle/>
          <a:p>
            <a:endParaRPr kumimoji="1" lang="ja-JP" altLang="en-US"/>
          </a:p>
        </p:txBody>
      </p:sp>
      <p:sp>
        <p:nvSpPr>
          <p:cNvPr id="15" name="テキスト プレースホルダー 14">
            <a:extLst>
              <a:ext uri="{FF2B5EF4-FFF2-40B4-BE49-F238E27FC236}">
                <a16:creationId xmlns:a16="http://schemas.microsoft.com/office/drawing/2014/main" id="{515B188D-D39E-485B-75F2-3C160B041EFA}"/>
              </a:ext>
            </a:extLst>
          </p:cNvPr>
          <p:cNvSpPr>
            <a:spLocks noGrp="1"/>
          </p:cNvSpPr>
          <p:nvPr>
            <p:ph type="body" sz="quarter" idx="11"/>
          </p:nvPr>
        </p:nvSpPr>
        <p:spPr/>
        <p:txBody>
          <a:bodyPr/>
          <a:lstStyle/>
          <a:p>
            <a:endParaRPr kumimoji="1" lang="ja-JP" altLang="en-US"/>
          </a:p>
        </p:txBody>
      </p:sp>
    </p:spTree>
    <p:extLst>
      <p:ext uri="{BB962C8B-B14F-4D97-AF65-F5344CB8AC3E}">
        <p14:creationId xmlns:p14="http://schemas.microsoft.com/office/powerpoint/2010/main" val="361044679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図プレースホルダー 1">
            <a:extLst>
              <a:ext uri="{FF2B5EF4-FFF2-40B4-BE49-F238E27FC236}">
                <a16:creationId xmlns:a16="http://schemas.microsoft.com/office/drawing/2014/main" id="{0E3CA94D-A471-0708-5512-570721659945}"/>
              </a:ext>
            </a:extLst>
          </p:cNvPr>
          <p:cNvSpPr>
            <a:spLocks noGrp="1"/>
          </p:cNvSpPr>
          <p:nvPr>
            <p:ph type="pic" sz="quarter" idx="14"/>
          </p:nvPr>
        </p:nvSpPr>
        <p:spPr/>
      </p:sp>
      <p:sp>
        <p:nvSpPr>
          <p:cNvPr id="3" name="タイトル 2">
            <a:extLst>
              <a:ext uri="{FF2B5EF4-FFF2-40B4-BE49-F238E27FC236}">
                <a16:creationId xmlns:a16="http://schemas.microsoft.com/office/drawing/2014/main" id="{0718F214-C557-0E12-E814-94D888FF5D85}"/>
              </a:ext>
            </a:extLst>
          </p:cNvPr>
          <p:cNvSpPr>
            <a:spLocks noGrp="1"/>
          </p:cNvSpPr>
          <p:nvPr>
            <p:ph type="title"/>
          </p:nvPr>
        </p:nvSpPr>
        <p:spPr/>
        <p:txBody>
          <a:bodyPr/>
          <a:lstStyle/>
          <a:p>
            <a:endParaRPr kumimoji="1" lang="ja-JP" altLang="en-US"/>
          </a:p>
        </p:txBody>
      </p:sp>
      <p:sp>
        <p:nvSpPr>
          <p:cNvPr id="4" name="テキスト プレースホルダー 3">
            <a:extLst>
              <a:ext uri="{FF2B5EF4-FFF2-40B4-BE49-F238E27FC236}">
                <a16:creationId xmlns:a16="http://schemas.microsoft.com/office/drawing/2014/main" id="{F591CDA1-7CC7-4702-CD57-5E7896D88C1E}"/>
              </a:ext>
            </a:extLst>
          </p:cNvPr>
          <p:cNvSpPr>
            <a:spLocks noGrp="1"/>
          </p:cNvSpPr>
          <p:nvPr>
            <p:ph type="body" sz="quarter" idx="10"/>
          </p:nvPr>
        </p:nvSpPr>
        <p:spPr/>
        <p:txBody>
          <a:bodyPr/>
          <a:lstStyle/>
          <a:p>
            <a:endParaRPr kumimoji="1" lang="ja-JP" altLang="en-US"/>
          </a:p>
        </p:txBody>
      </p:sp>
      <p:sp>
        <p:nvSpPr>
          <p:cNvPr id="5" name="テキスト プレースホルダー 4">
            <a:extLst>
              <a:ext uri="{FF2B5EF4-FFF2-40B4-BE49-F238E27FC236}">
                <a16:creationId xmlns:a16="http://schemas.microsoft.com/office/drawing/2014/main" id="{F0E52C6F-42B3-E5EC-1523-4C5A1DDDE97B}"/>
              </a:ext>
            </a:extLst>
          </p:cNvPr>
          <p:cNvSpPr>
            <a:spLocks noGrp="1"/>
          </p:cNvSpPr>
          <p:nvPr>
            <p:ph type="body" sz="quarter" idx="4294967295"/>
          </p:nvPr>
        </p:nvSpPr>
        <p:spPr>
          <a:xfrm>
            <a:off x="4970567" y="5210628"/>
            <a:ext cx="6809212" cy="529772"/>
          </a:xfrm>
          <a:prstGeom prst="rect">
            <a:avLst/>
          </a:prstGeom>
        </p:spPr>
        <p:txBody>
          <a:bodyPr/>
          <a:lstStyle/>
          <a:p>
            <a:endParaRPr kumimoji="1" lang="ja-JP" altLang="en-US"/>
          </a:p>
        </p:txBody>
      </p:sp>
    </p:spTree>
    <p:extLst>
      <p:ext uri="{BB962C8B-B14F-4D97-AF65-F5344CB8AC3E}">
        <p14:creationId xmlns:p14="http://schemas.microsoft.com/office/powerpoint/2010/main" val="297175306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図プレースホルダー 1">
            <a:extLst>
              <a:ext uri="{FF2B5EF4-FFF2-40B4-BE49-F238E27FC236}">
                <a16:creationId xmlns:a16="http://schemas.microsoft.com/office/drawing/2014/main" id="{B2B7ED44-9D6E-E420-CE13-B6219CBB7D2E}"/>
              </a:ext>
            </a:extLst>
          </p:cNvPr>
          <p:cNvSpPr>
            <a:spLocks noGrp="1"/>
          </p:cNvSpPr>
          <p:nvPr>
            <p:ph type="pic" sz="quarter" idx="14"/>
          </p:nvPr>
        </p:nvSpPr>
        <p:spPr/>
      </p:sp>
      <p:sp>
        <p:nvSpPr>
          <p:cNvPr id="3" name="タイトル 2">
            <a:extLst>
              <a:ext uri="{FF2B5EF4-FFF2-40B4-BE49-F238E27FC236}">
                <a16:creationId xmlns:a16="http://schemas.microsoft.com/office/drawing/2014/main" id="{807DCDD4-1889-F6EE-0BA6-77F9669884AE}"/>
              </a:ext>
            </a:extLst>
          </p:cNvPr>
          <p:cNvSpPr>
            <a:spLocks noGrp="1"/>
          </p:cNvSpPr>
          <p:nvPr>
            <p:ph type="title"/>
          </p:nvPr>
        </p:nvSpPr>
        <p:spPr/>
        <p:txBody>
          <a:bodyPr/>
          <a:lstStyle/>
          <a:p>
            <a:endParaRPr kumimoji="1" lang="ja-JP" altLang="en-US"/>
          </a:p>
        </p:txBody>
      </p:sp>
      <p:sp>
        <p:nvSpPr>
          <p:cNvPr id="4" name="テキスト プレースホルダー 3">
            <a:extLst>
              <a:ext uri="{FF2B5EF4-FFF2-40B4-BE49-F238E27FC236}">
                <a16:creationId xmlns:a16="http://schemas.microsoft.com/office/drawing/2014/main" id="{231C5F68-E011-6701-C0A8-A7EEC2785BB9}"/>
              </a:ext>
            </a:extLst>
          </p:cNvPr>
          <p:cNvSpPr>
            <a:spLocks noGrp="1"/>
          </p:cNvSpPr>
          <p:nvPr>
            <p:ph type="body" sz="quarter" idx="10"/>
          </p:nvPr>
        </p:nvSpPr>
        <p:spPr/>
        <p:txBody>
          <a:bodyPr/>
          <a:lstStyle/>
          <a:p>
            <a:endParaRPr kumimoji="1" lang="ja-JP" altLang="en-US"/>
          </a:p>
        </p:txBody>
      </p:sp>
      <p:sp>
        <p:nvSpPr>
          <p:cNvPr id="5" name="テキスト プレースホルダー 4">
            <a:extLst>
              <a:ext uri="{FF2B5EF4-FFF2-40B4-BE49-F238E27FC236}">
                <a16:creationId xmlns:a16="http://schemas.microsoft.com/office/drawing/2014/main" id="{C0E0A1A5-2191-E122-A6E9-A3FCEECB45BE}"/>
              </a:ext>
            </a:extLst>
          </p:cNvPr>
          <p:cNvSpPr>
            <a:spLocks noGrp="1"/>
          </p:cNvSpPr>
          <p:nvPr>
            <p:ph type="body" sz="quarter" idx="11"/>
          </p:nvPr>
        </p:nvSpPr>
        <p:spPr/>
        <p:txBody>
          <a:bodyPr/>
          <a:lstStyle/>
          <a:p>
            <a:endParaRPr kumimoji="1" lang="ja-JP" altLang="en-US"/>
          </a:p>
        </p:txBody>
      </p:sp>
    </p:spTree>
    <p:extLst>
      <p:ext uri="{BB962C8B-B14F-4D97-AF65-F5344CB8AC3E}">
        <p14:creationId xmlns:p14="http://schemas.microsoft.com/office/powerpoint/2010/main" val="26450781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A8E28E8-69B3-2E5A-DE7E-DFE06D5A4B18}"/>
              </a:ext>
            </a:extLst>
          </p:cNvPr>
          <p:cNvSpPr>
            <a:spLocks noGrp="1"/>
          </p:cNvSpPr>
          <p:nvPr>
            <p:ph type="title"/>
          </p:nvPr>
        </p:nvSpPr>
        <p:spPr/>
        <p:txBody>
          <a:bodyPr/>
          <a:lstStyle/>
          <a:p>
            <a:endParaRPr kumimoji="1" lang="ja-JP" altLang="en-US"/>
          </a:p>
        </p:txBody>
      </p:sp>
      <p:sp>
        <p:nvSpPr>
          <p:cNvPr id="3" name="テキスト プレースホルダー 2">
            <a:extLst>
              <a:ext uri="{FF2B5EF4-FFF2-40B4-BE49-F238E27FC236}">
                <a16:creationId xmlns:a16="http://schemas.microsoft.com/office/drawing/2014/main" id="{45DE2707-FCF5-F5DC-D671-0E2AD42A2EDB}"/>
              </a:ext>
            </a:extLst>
          </p:cNvPr>
          <p:cNvSpPr>
            <a:spLocks noGrp="1"/>
          </p:cNvSpPr>
          <p:nvPr>
            <p:ph type="body" sz="quarter" idx="10"/>
          </p:nvPr>
        </p:nvSpPr>
        <p:spPr/>
        <p:txBody>
          <a:bodyPr/>
          <a:lstStyle/>
          <a:p>
            <a:endParaRPr kumimoji="1" lang="ja-JP" altLang="en-US"/>
          </a:p>
        </p:txBody>
      </p:sp>
      <p:sp>
        <p:nvSpPr>
          <p:cNvPr id="4" name="テキスト プレースホルダー 3">
            <a:extLst>
              <a:ext uri="{FF2B5EF4-FFF2-40B4-BE49-F238E27FC236}">
                <a16:creationId xmlns:a16="http://schemas.microsoft.com/office/drawing/2014/main" id="{83275292-9E19-8CC0-BFB8-7B0AB45C80C2}"/>
              </a:ext>
            </a:extLst>
          </p:cNvPr>
          <p:cNvSpPr>
            <a:spLocks noGrp="1"/>
          </p:cNvSpPr>
          <p:nvPr>
            <p:ph type="body" sz="quarter" idx="11"/>
          </p:nvPr>
        </p:nvSpPr>
        <p:spPr/>
        <p:txBody>
          <a:bodyPr/>
          <a:lstStyle/>
          <a:p>
            <a:endParaRPr kumimoji="1" lang="ja-JP" altLang="en-US"/>
          </a:p>
        </p:txBody>
      </p:sp>
    </p:spTree>
    <p:extLst>
      <p:ext uri="{BB962C8B-B14F-4D97-AF65-F5344CB8AC3E}">
        <p14:creationId xmlns:p14="http://schemas.microsoft.com/office/powerpoint/2010/main" val="101903605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3478EB4-A286-1A5B-1756-08B6D7070109}"/>
              </a:ext>
            </a:extLst>
          </p:cNvPr>
          <p:cNvSpPr>
            <a:spLocks noGrp="1"/>
          </p:cNvSpPr>
          <p:nvPr>
            <p:ph type="title"/>
          </p:nvPr>
        </p:nvSpPr>
        <p:spPr/>
        <p:txBody>
          <a:bodyPr/>
          <a:lstStyle/>
          <a:p>
            <a:endParaRPr kumimoji="1" lang="ja-JP" altLang="en-US"/>
          </a:p>
        </p:txBody>
      </p:sp>
      <p:sp>
        <p:nvSpPr>
          <p:cNvPr id="3" name="テキスト プレースホルダー 2">
            <a:extLst>
              <a:ext uri="{FF2B5EF4-FFF2-40B4-BE49-F238E27FC236}">
                <a16:creationId xmlns:a16="http://schemas.microsoft.com/office/drawing/2014/main" id="{7F6A9C8F-A833-F8E0-11ED-D40CA637E6B4}"/>
              </a:ext>
            </a:extLst>
          </p:cNvPr>
          <p:cNvSpPr>
            <a:spLocks noGrp="1"/>
          </p:cNvSpPr>
          <p:nvPr>
            <p:ph type="body" sz="quarter" idx="10"/>
          </p:nvPr>
        </p:nvSpPr>
        <p:spPr/>
        <p:txBody>
          <a:bodyPr/>
          <a:lstStyle/>
          <a:p>
            <a:endParaRPr kumimoji="1" lang="ja-JP" altLang="en-US"/>
          </a:p>
        </p:txBody>
      </p:sp>
      <p:sp>
        <p:nvSpPr>
          <p:cNvPr id="4" name="テキスト プレースホルダー 3">
            <a:extLst>
              <a:ext uri="{FF2B5EF4-FFF2-40B4-BE49-F238E27FC236}">
                <a16:creationId xmlns:a16="http://schemas.microsoft.com/office/drawing/2014/main" id="{AA24E279-9B2D-D45D-06FB-5550F1FAABFA}"/>
              </a:ext>
            </a:extLst>
          </p:cNvPr>
          <p:cNvSpPr>
            <a:spLocks noGrp="1"/>
          </p:cNvSpPr>
          <p:nvPr>
            <p:ph type="body" sz="quarter" idx="11"/>
          </p:nvPr>
        </p:nvSpPr>
        <p:spPr/>
        <p:txBody>
          <a:bodyPr/>
          <a:lstStyle/>
          <a:p>
            <a:endParaRPr kumimoji="1" lang="ja-JP" altLang="en-US"/>
          </a:p>
        </p:txBody>
      </p:sp>
    </p:spTree>
    <p:extLst>
      <p:ext uri="{BB962C8B-B14F-4D97-AF65-F5344CB8AC3E}">
        <p14:creationId xmlns:p14="http://schemas.microsoft.com/office/powerpoint/2010/main" val="338632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BB8DBA6-5496-4933-91F4-338A1F067239}"/>
              </a:ext>
            </a:extLst>
          </p:cNvPr>
          <p:cNvSpPr>
            <a:spLocks noGrp="1"/>
          </p:cNvSpPr>
          <p:nvPr>
            <p:ph type="body" sz="quarter" idx="14"/>
          </p:nvPr>
        </p:nvSpPr>
        <p:spPr/>
        <p:txBody>
          <a:bodyPr/>
          <a:lstStyle/>
          <a:p>
            <a:endParaRPr kumimoji="1" lang="ja-JP" altLang="en-US"/>
          </a:p>
        </p:txBody>
      </p:sp>
    </p:spTree>
    <p:extLst>
      <p:ext uri="{BB962C8B-B14F-4D97-AF65-F5344CB8AC3E}">
        <p14:creationId xmlns:p14="http://schemas.microsoft.com/office/powerpoint/2010/main" val="120250530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C31942D-A7A2-31BA-428C-B6B92AED7145}"/>
              </a:ext>
            </a:extLst>
          </p:cNvPr>
          <p:cNvSpPr>
            <a:spLocks noGrp="1"/>
          </p:cNvSpPr>
          <p:nvPr>
            <p:ph type="title"/>
          </p:nvPr>
        </p:nvSpPr>
        <p:spPr/>
        <p:txBody>
          <a:bodyPr/>
          <a:lstStyle/>
          <a:p>
            <a:endParaRPr kumimoji="1" lang="ja-JP" altLang="en-US"/>
          </a:p>
        </p:txBody>
      </p:sp>
      <p:sp>
        <p:nvSpPr>
          <p:cNvPr id="3" name="テキスト プレースホルダー 2">
            <a:extLst>
              <a:ext uri="{FF2B5EF4-FFF2-40B4-BE49-F238E27FC236}">
                <a16:creationId xmlns:a16="http://schemas.microsoft.com/office/drawing/2014/main" id="{E6E3D9B2-799F-C664-2C31-920312DE9AD3}"/>
              </a:ext>
            </a:extLst>
          </p:cNvPr>
          <p:cNvSpPr>
            <a:spLocks noGrp="1"/>
          </p:cNvSpPr>
          <p:nvPr>
            <p:ph type="body" sz="quarter" idx="10"/>
          </p:nvPr>
        </p:nvSpPr>
        <p:spPr/>
        <p:txBody>
          <a:bodyPr/>
          <a:lstStyle/>
          <a:p>
            <a:endParaRPr kumimoji="1" lang="ja-JP" altLang="en-US"/>
          </a:p>
        </p:txBody>
      </p:sp>
      <p:sp>
        <p:nvSpPr>
          <p:cNvPr id="4" name="テキスト プレースホルダー 3">
            <a:extLst>
              <a:ext uri="{FF2B5EF4-FFF2-40B4-BE49-F238E27FC236}">
                <a16:creationId xmlns:a16="http://schemas.microsoft.com/office/drawing/2014/main" id="{D4399528-9A0F-E1DF-ADDE-0E72191EA9DF}"/>
              </a:ext>
            </a:extLst>
          </p:cNvPr>
          <p:cNvSpPr>
            <a:spLocks noGrp="1"/>
          </p:cNvSpPr>
          <p:nvPr>
            <p:ph type="body" sz="quarter" idx="11"/>
          </p:nvPr>
        </p:nvSpPr>
        <p:spPr/>
        <p:txBody>
          <a:bodyPr/>
          <a:lstStyle/>
          <a:p>
            <a:endParaRPr kumimoji="1" lang="ja-JP" altLang="en-US"/>
          </a:p>
        </p:txBody>
      </p:sp>
    </p:spTree>
    <p:extLst>
      <p:ext uri="{BB962C8B-B14F-4D97-AF65-F5344CB8AC3E}">
        <p14:creationId xmlns:p14="http://schemas.microsoft.com/office/powerpoint/2010/main" val="35249618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376C295-62B2-7947-E593-5F99A1D43786}"/>
              </a:ext>
            </a:extLst>
          </p:cNvPr>
          <p:cNvSpPr>
            <a:spLocks noGrp="1"/>
          </p:cNvSpPr>
          <p:nvPr>
            <p:ph type="title"/>
          </p:nvPr>
        </p:nvSpPr>
        <p:spPr/>
        <p:txBody>
          <a:bodyPr/>
          <a:lstStyle/>
          <a:p>
            <a:endParaRPr kumimoji="1" lang="ja-JP" altLang="en-US"/>
          </a:p>
        </p:txBody>
      </p:sp>
      <p:sp>
        <p:nvSpPr>
          <p:cNvPr id="3" name="テキスト プレースホルダー 2">
            <a:extLst>
              <a:ext uri="{FF2B5EF4-FFF2-40B4-BE49-F238E27FC236}">
                <a16:creationId xmlns:a16="http://schemas.microsoft.com/office/drawing/2014/main" id="{830D893F-4AB4-6456-CEAC-EE2E15287F39}"/>
              </a:ext>
            </a:extLst>
          </p:cNvPr>
          <p:cNvSpPr>
            <a:spLocks noGrp="1"/>
          </p:cNvSpPr>
          <p:nvPr>
            <p:ph type="body" sz="quarter" idx="10"/>
          </p:nvPr>
        </p:nvSpPr>
        <p:spPr/>
        <p:txBody>
          <a:bodyPr/>
          <a:lstStyle/>
          <a:p>
            <a:endParaRPr kumimoji="1" lang="ja-JP" altLang="en-US"/>
          </a:p>
        </p:txBody>
      </p:sp>
      <p:sp>
        <p:nvSpPr>
          <p:cNvPr id="4" name="テキスト プレースホルダー 3">
            <a:extLst>
              <a:ext uri="{FF2B5EF4-FFF2-40B4-BE49-F238E27FC236}">
                <a16:creationId xmlns:a16="http://schemas.microsoft.com/office/drawing/2014/main" id="{B359FD3E-4BF2-5962-57A6-DF38A55335C5}"/>
              </a:ext>
            </a:extLst>
          </p:cNvPr>
          <p:cNvSpPr>
            <a:spLocks noGrp="1"/>
          </p:cNvSpPr>
          <p:nvPr>
            <p:ph type="body" sz="quarter" idx="11"/>
          </p:nvPr>
        </p:nvSpPr>
        <p:spPr/>
        <p:txBody>
          <a:bodyPr/>
          <a:lstStyle/>
          <a:p>
            <a:endParaRPr kumimoji="1" lang="ja-JP" altLang="en-US"/>
          </a:p>
        </p:txBody>
      </p:sp>
    </p:spTree>
    <p:extLst>
      <p:ext uri="{BB962C8B-B14F-4D97-AF65-F5344CB8AC3E}">
        <p14:creationId xmlns:p14="http://schemas.microsoft.com/office/powerpoint/2010/main" val="265750493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0EFED15-F949-C3B5-25CE-28245028DE55}"/>
              </a:ext>
            </a:extLst>
          </p:cNvPr>
          <p:cNvSpPr>
            <a:spLocks noGrp="1"/>
          </p:cNvSpPr>
          <p:nvPr>
            <p:ph type="title"/>
          </p:nvPr>
        </p:nvSpPr>
        <p:spPr/>
        <p:txBody>
          <a:bodyPr/>
          <a:lstStyle/>
          <a:p>
            <a:r>
              <a:rPr kumimoji="1" lang="ja-JP" altLang="en-US" sz="5400" dirty="0"/>
              <a:t>手早く見やすい</a:t>
            </a:r>
            <a:br>
              <a:rPr kumimoji="1" lang="en-US" altLang="ja-JP" sz="5400" dirty="0"/>
            </a:br>
            <a:r>
              <a:rPr kumimoji="1" lang="ja-JP" altLang="en-US" sz="5400" dirty="0"/>
              <a:t>スライド作成のガイドライン</a:t>
            </a:r>
          </a:p>
        </p:txBody>
      </p:sp>
      <p:sp>
        <p:nvSpPr>
          <p:cNvPr id="3" name="テキスト プレースホルダー 2">
            <a:extLst>
              <a:ext uri="{FF2B5EF4-FFF2-40B4-BE49-F238E27FC236}">
                <a16:creationId xmlns:a16="http://schemas.microsoft.com/office/drawing/2014/main" id="{CCB4D753-4DCC-5843-A619-71C5FBA1AF42}"/>
              </a:ext>
            </a:extLst>
          </p:cNvPr>
          <p:cNvSpPr>
            <a:spLocks noGrp="1"/>
          </p:cNvSpPr>
          <p:nvPr>
            <p:ph type="body" sz="quarter" idx="10"/>
          </p:nvPr>
        </p:nvSpPr>
        <p:spPr/>
        <p:txBody>
          <a:bodyPr/>
          <a:lstStyle/>
          <a:p>
            <a:r>
              <a:rPr lang="ja-JP" altLang="en-US" dirty="0"/>
              <a:t>テンプレートでサクッと作れる</a:t>
            </a:r>
            <a:endParaRPr kumimoji="1" lang="en-US" altLang="ja-JP" dirty="0"/>
          </a:p>
        </p:txBody>
      </p:sp>
      <p:sp>
        <p:nvSpPr>
          <p:cNvPr id="4" name="テキスト プレースホルダー 3">
            <a:extLst>
              <a:ext uri="{FF2B5EF4-FFF2-40B4-BE49-F238E27FC236}">
                <a16:creationId xmlns:a16="http://schemas.microsoft.com/office/drawing/2014/main" id="{EB413B5F-589D-F6F8-A93E-E66FF80EB9ED}"/>
              </a:ext>
            </a:extLst>
          </p:cNvPr>
          <p:cNvSpPr>
            <a:spLocks noGrp="1"/>
          </p:cNvSpPr>
          <p:nvPr>
            <p:ph type="body" sz="quarter" idx="11"/>
          </p:nvPr>
        </p:nvSpPr>
        <p:spPr/>
        <p:txBody>
          <a:bodyPr/>
          <a:lstStyle/>
          <a:p>
            <a:r>
              <a:rPr kumimoji="1" lang="ja-JP" altLang="en-US" dirty="0"/>
              <a:t>アンター株式会社</a:t>
            </a:r>
            <a:endParaRPr kumimoji="1" lang="en-US" altLang="ja-JP" dirty="0"/>
          </a:p>
        </p:txBody>
      </p:sp>
    </p:spTree>
    <p:extLst>
      <p:ext uri="{BB962C8B-B14F-4D97-AF65-F5344CB8AC3E}">
        <p14:creationId xmlns:p14="http://schemas.microsoft.com/office/powerpoint/2010/main" val="71595964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プレースホルダー 13">
            <a:extLst>
              <a:ext uri="{FF2B5EF4-FFF2-40B4-BE49-F238E27FC236}">
                <a16:creationId xmlns:a16="http://schemas.microsoft.com/office/drawing/2014/main" id="{0FE602B6-4B77-3CD6-3D31-E465A9640141}"/>
              </a:ext>
            </a:extLst>
          </p:cNvPr>
          <p:cNvPicPr>
            <a:picLocks noGrp="1" noChangeAspect="1"/>
          </p:cNvPicPr>
          <p:nvPr>
            <p:ph type="pic" sz="quarter" idx="14"/>
          </p:nvPr>
        </p:nvPicPr>
        <p:blipFill rotWithShape="1">
          <a:blip r:embed="rId2">
            <a:extLst>
              <a:ext uri="{BEBA8EAE-BF5A-486C-A8C5-ECC9F3942E4B}">
                <a14:imgProps xmlns:a14="http://schemas.microsoft.com/office/drawing/2010/main">
                  <a14:imgLayer r:embed="rId3">
                    <a14:imgEffect>
                      <a14:brightnessContrast bright="-40000" contrast="-40000"/>
                    </a14:imgEffect>
                  </a14:imgLayer>
                </a14:imgProps>
              </a:ext>
            </a:extLst>
          </a:blip>
          <a:srcRect t="7759" b="7759"/>
          <a:stretch/>
        </p:blipFill>
        <p:spPr/>
      </p:pic>
      <p:sp>
        <p:nvSpPr>
          <p:cNvPr id="6" name="タイトル 5">
            <a:extLst>
              <a:ext uri="{FF2B5EF4-FFF2-40B4-BE49-F238E27FC236}">
                <a16:creationId xmlns:a16="http://schemas.microsoft.com/office/drawing/2014/main" id="{592728CF-1E67-4853-C014-B416EC7D2788}"/>
              </a:ext>
            </a:extLst>
          </p:cNvPr>
          <p:cNvSpPr>
            <a:spLocks noGrp="1"/>
          </p:cNvSpPr>
          <p:nvPr>
            <p:ph type="title"/>
          </p:nvPr>
        </p:nvSpPr>
        <p:spPr/>
        <p:txBody>
          <a:bodyPr/>
          <a:lstStyle/>
          <a:p>
            <a:r>
              <a:rPr lang="ja-JP" altLang="en-US" sz="5400" dirty="0"/>
              <a:t>手早く見やすい</a:t>
            </a:r>
            <a:br>
              <a:rPr lang="en-US" altLang="ja-JP" sz="5400" dirty="0"/>
            </a:br>
            <a:r>
              <a:rPr lang="ja-JP" altLang="en-US" sz="5400" dirty="0"/>
              <a:t>スライド作成のガイドライン</a:t>
            </a:r>
          </a:p>
        </p:txBody>
      </p:sp>
      <p:sp>
        <p:nvSpPr>
          <p:cNvPr id="7" name="テキスト プレースホルダー 6">
            <a:extLst>
              <a:ext uri="{FF2B5EF4-FFF2-40B4-BE49-F238E27FC236}">
                <a16:creationId xmlns:a16="http://schemas.microsoft.com/office/drawing/2014/main" id="{B705A15F-AE91-0AA4-23FA-D3F9BCF72B5B}"/>
              </a:ext>
            </a:extLst>
          </p:cNvPr>
          <p:cNvSpPr>
            <a:spLocks noGrp="1"/>
          </p:cNvSpPr>
          <p:nvPr>
            <p:ph type="body" sz="quarter" idx="10"/>
          </p:nvPr>
        </p:nvSpPr>
        <p:spPr/>
        <p:txBody>
          <a:bodyPr/>
          <a:lstStyle/>
          <a:p>
            <a:r>
              <a:rPr lang="ja-JP" altLang="en-US" dirty="0"/>
              <a:t>テンプレートでサクッと作れる</a:t>
            </a:r>
            <a:endParaRPr lang="en-US" altLang="ja-JP" dirty="0"/>
          </a:p>
        </p:txBody>
      </p:sp>
      <p:sp>
        <p:nvSpPr>
          <p:cNvPr id="8" name="テキスト プレースホルダー 7">
            <a:extLst>
              <a:ext uri="{FF2B5EF4-FFF2-40B4-BE49-F238E27FC236}">
                <a16:creationId xmlns:a16="http://schemas.microsoft.com/office/drawing/2014/main" id="{E922F793-361D-16B3-DBE6-989FB2266C37}"/>
              </a:ext>
            </a:extLst>
          </p:cNvPr>
          <p:cNvSpPr>
            <a:spLocks noGrp="1"/>
          </p:cNvSpPr>
          <p:nvPr>
            <p:ph type="body" sz="quarter" idx="11"/>
          </p:nvPr>
        </p:nvSpPr>
        <p:spPr/>
        <p:txBody>
          <a:bodyPr/>
          <a:lstStyle/>
          <a:p>
            <a:r>
              <a:rPr lang="ja-JP" altLang="en-US" dirty="0"/>
              <a:t>アンター株式会社</a:t>
            </a:r>
            <a:endParaRPr lang="en-US" altLang="ja-JP" dirty="0"/>
          </a:p>
        </p:txBody>
      </p:sp>
    </p:spTree>
    <p:extLst>
      <p:ext uri="{BB962C8B-B14F-4D97-AF65-F5344CB8AC3E}">
        <p14:creationId xmlns:p14="http://schemas.microsoft.com/office/powerpoint/2010/main" val="402495659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プレースホルダー 7">
            <a:extLst>
              <a:ext uri="{FF2B5EF4-FFF2-40B4-BE49-F238E27FC236}">
                <a16:creationId xmlns:a16="http://schemas.microsoft.com/office/drawing/2014/main" id="{942EBF98-CE3A-7384-9117-ADE5ECF4C414}"/>
              </a:ext>
            </a:extLst>
          </p:cNvPr>
          <p:cNvPicPr>
            <a:picLocks noGrp="1" noChangeAspect="1"/>
          </p:cNvPicPr>
          <p:nvPr>
            <p:ph type="pic" sz="quarter" idx="14"/>
          </p:nvPr>
        </p:nvPicPr>
        <p:blipFill rotWithShape="1">
          <a:blip r:embed="rId2"/>
          <a:srcRect l="28507" r="28507"/>
          <a:stretch/>
        </p:blipFill>
        <p:spPr/>
      </p:pic>
      <p:sp>
        <p:nvSpPr>
          <p:cNvPr id="3" name="タイトル 2">
            <a:extLst>
              <a:ext uri="{FF2B5EF4-FFF2-40B4-BE49-F238E27FC236}">
                <a16:creationId xmlns:a16="http://schemas.microsoft.com/office/drawing/2014/main" id="{4AE6702B-2A2B-5D6A-BCCE-048BEA9F1258}"/>
              </a:ext>
            </a:extLst>
          </p:cNvPr>
          <p:cNvSpPr>
            <a:spLocks noGrp="1"/>
          </p:cNvSpPr>
          <p:nvPr>
            <p:ph type="title"/>
          </p:nvPr>
        </p:nvSpPr>
        <p:spPr/>
        <p:txBody>
          <a:bodyPr/>
          <a:lstStyle/>
          <a:p>
            <a:r>
              <a:rPr lang="ja-JP" altLang="en-US" dirty="0"/>
              <a:t>手早く見やすいスライド作成のガイドライン</a:t>
            </a:r>
          </a:p>
        </p:txBody>
      </p:sp>
      <p:sp>
        <p:nvSpPr>
          <p:cNvPr id="4" name="テキスト プレースホルダー 3">
            <a:extLst>
              <a:ext uri="{FF2B5EF4-FFF2-40B4-BE49-F238E27FC236}">
                <a16:creationId xmlns:a16="http://schemas.microsoft.com/office/drawing/2014/main" id="{BCA4F36C-7760-8A60-57C7-D212B438EFDD}"/>
              </a:ext>
            </a:extLst>
          </p:cNvPr>
          <p:cNvSpPr>
            <a:spLocks noGrp="1"/>
          </p:cNvSpPr>
          <p:nvPr>
            <p:ph type="body" sz="quarter" idx="10"/>
          </p:nvPr>
        </p:nvSpPr>
        <p:spPr/>
        <p:txBody>
          <a:bodyPr/>
          <a:lstStyle/>
          <a:p>
            <a:r>
              <a:rPr lang="ja-JP" altLang="en-US" dirty="0"/>
              <a:t>テンプレートでサクッと作れる</a:t>
            </a:r>
            <a:endParaRPr lang="en-US" altLang="ja-JP" dirty="0"/>
          </a:p>
        </p:txBody>
      </p:sp>
      <p:sp>
        <p:nvSpPr>
          <p:cNvPr id="5" name="テキスト プレースホルダー 4">
            <a:extLst>
              <a:ext uri="{FF2B5EF4-FFF2-40B4-BE49-F238E27FC236}">
                <a16:creationId xmlns:a16="http://schemas.microsoft.com/office/drawing/2014/main" id="{57334EEB-771C-50A5-F8DB-E90026DEE768}"/>
              </a:ext>
            </a:extLst>
          </p:cNvPr>
          <p:cNvSpPr>
            <a:spLocks noGrp="1"/>
          </p:cNvSpPr>
          <p:nvPr>
            <p:ph type="body" sz="quarter" idx="11"/>
          </p:nvPr>
        </p:nvSpPr>
        <p:spPr>
          <a:xfrm>
            <a:off x="4970463" y="5926138"/>
            <a:ext cx="4964112" cy="530225"/>
          </a:xfrm>
        </p:spPr>
        <p:txBody>
          <a:bodyPr/>
          <a:lstStyle/>
          <a:p>
            <a:r>
              <a:rPr lang="ja-JP" altLang="en-US" dirty="0"/>
              <a:t>アンター株式会社</a:t>
            </a:r>
            <a:endParaRPr lang="en-US" altLang="ja-JP" dirty="0"/>
          </a:p>
        </p:txBody>
      </p:sp>
    </p:spTree>
    <p:extLst>
      <p:ext uri="{BB962C8B-B14F-4D97-AF65-F5344CB8AC3E}">
        <p14:creationId xmlns:p14="http://schemas.microsoft.com/office/powerpoint/2010/main" val="2082614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プレースホルダー 6">
            <a:extLst>
              <a:ext uri="{FF2B5EF4-FFF2-40B4-BE49-F238E27FC236}">
                <a16:creationId xmlns:a16="http://schemas.microsoft.com/office/drawing/2014/main" id="{144B7845-8E3C-7648-0264-CA4B76D2070A}"/>
              </a:ext>
            </a:extLst>
          </p:cNvPr>
          <p:cNvPicPr>
            <a:picLocks noGrp="1" noChangeAspect="1"/>
          </p:cNvPicPr>
          <p:nvPr>
            <p:ph type="pic" sz="quarter" idx="14"/>
          </p:nvPr>
        </p:nvPicPr>
        <p:blipFill rotWithShape="1">
          <a:blip r:embed="rId2"/>
          <a:srcRect l="28507" r="28507"/>
          <a:stretch/>
        </p:blipFill>
        <p:spPr/>
      </p:pic>
      <p:sp>
        <p:nvSpPr>
          <p:cNvPr id="3" name="タイトル 2">
            <a:extLst>
              <a:ext uri="{FF2B5EF4-FFF2-40B4-BE49-F238E27FC236}">
                <a16:creationId xmlns:a16="http://schemas.microsoft.com/office/drawing/2014/main" id="{FEA7B836-1AA5-D0EA-77C5-BFE212331282}"/>
              </a:ext>
            </a:extLst>
          </p:cNvPr>
          <p:cNvSpPr>
            <a:spLocks noGrp="1"/>
          </p:cNvSpPr>
          <p:nvPr>
            <p:ph type="title"/>
          </p:nvPr>
        </p:nvSpPr>
        <p:spPr/>
        <p:txBody>
          <a:bodyPr/>
          <a:lstStyle/>
          <a:p>
            <a:r>
              <a:rPr kumimoji="1" lang="ja-JP" altLang="en-US" sz="4800" dirty="0"/>
              <a:t>手早く見やすい</a:t>
            </a:r>
            <a:br>
              <a:rPr kumimoji="1" lang="en-US" altLang="ja-JP" sz="4800" dirty="0"/>
            </a:br>
            <a:r>
              <a:rPr kumimoji="1" lang="ja-JP" altLang="en-US" sz="4800" dirty="0"/>
              <a:t>スライド作成の</a:t>
            </a:r>
            <a:br>
              <a:rPr kumimoji="1" lang="en-US" altLang="ja-JP" sz="4800" dirty="0"/>
            </a:br>
            <a:r>
              <a:rPr kumimoji="1" lang="ja-JP" altLang="en-US" sz="4800" dirty="0"/>
              <a:t>ガイドライン</a:t>
            </a:r>
          </a:p>
        </p:txBody>
      </p:sp>
      <p:sp>
        <p:nvSpPr>
          <p:cNvPr id="4" name="テキスト プレースホルダー 3">
            <a:extLst>
              <a:ext uri="{FF2B5EF4-FFF2-40B4-BE49-F238E27FC236}">
                <a16:creationId xmlns:a16="http://schemas.microsoft.com/office/drawing/2014/main" id="{14BAD0A7-B63E-DA72-0958-1E5EE1493618}"/>
              </a:ext>
            </a:extLst>
          </p:cNvPr>
          <p:cNvSpPr>
            <a:spLocks noGrp="1"/>
          </p:cNvSpPr>
          <p:nvPr>
            <p:ph type="body" sz="quarter" idx="10"/>
          </p:nvPr>
        </p:nvSpPr>
        <p:spPr/>
        <p:txBody>
          <a:bodyPr/>
          <a:lstStyle/>
          <a:p>
            <a:r>
              <a:rPr lang="ja-JP" altLang="en-US" dirty="0"/>
              <a:t>テンプレートでサクッと作れる</a:t>
            </a:r>
            <a:endParaRPr kumimoji="1" lang="en-US" altLang="ja-JP" dirty="0"/>
          </a:p>
        </p:txBody>
      </p:sp>
      <p:sp>
        <p:nvSpPr>
          <p:cNvPr id="5" name="テキスト プレースホルダー 4">
            <a:extLst>
              <a:ext uri="{FF2B5EF4-FFF2-40B4-BE49-F238E27FC236}">
                <a16:creationId xmlns:a16="http://schemas.microsoft.com/office/drawing/2014/main" id="{CD2FBEC7-61E3-C890-4625-BA4CEB4461DD}"/>
              </a:ext>
            </a:extLst>
          </p:cNvPr>
          <p:cNvSpPr>
            <a:spLocks noGrp="1"/>
          </p:cNvSpPr>
          <p:nvPr>
            <p:ph type="body" sz="quarter" idx="11"/>
          </p:nvPr>
        </p:nvSpPr>
        <p:spPr/>
        <p:txBody>
          <a:bodyPr/>
          <a:lstStyle/>
          <a:p>
            <a:r>
              <a:rPr lang="ja-JP" altLang="en-US" dirty="0"/>
              <a:t>アンター株式会社</a:t>
            </a:r>
            <a:endParaRPr lang="en-US" altLang="ja-JP" dirty="0"/>
          </a:p>
        </p:txBody>
      </p:sp>
    </p:spTree>
    <p:extLst>
      <p:ext uri="{BB962C8B-B14F-4D97-AF65-F5344CB8AC3E}">
        <p14:creationId xmlns:p14="http://schemas.microsoft.com/office/powerpoint/2010/main" val="100653199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2533781-D150-7B76-AD34-881E909DECED}"/>
              </a:ext>
            </a:extLst>
          </p:cNvPr>
          <p:cNvSpPr>
            <a:spLocks noGrp="1"/>
          </p:cNvSpPr>
          <p:nvPr>
            <p:ph type="title"/>
          </p:nvPr>
        </p:nvSpPr>
        <p:spPr/>
        <p:txBody>
          <a:bodyPr/>
          <a:lstStyle/>
          <a:p>
            <a:r>
              <a:rPr kumimoji="1" lang="ja-JP" altLang="en-US" sz="6000" dirty="0"/>
              <a:t>手早く見やすいスライド</a:t>
            </a:r>
            <a:br>
              <a:rPr kumimoji="1" lang="en-US" altLang="ja-JP" sz="6000" dirty="0"/>
            </a:br>
            <a:r>
              <a:rPr kumimoji="1" lang="ja-JP" altLang="en-US" sz="6000" dirty="0"/>
              <a:t>作成のガイドライン</a:t>
            </a:r>
            <a:endParaRPr kumimoji="1" lang="ja-JP" altLang="en-US" dirty="0"/>
          </a:p>
        </p:txBody>
      </p:sp>
      <p:sp>
        <p:nvSpPr>
          <p:cNvPr id="3" name="テキスト プレースホルダー 2">
            <a:extLst>
              <a:ext uri="{FF2B5EF4-FFF2-40B4-BE49-F238E27FC236}">
                <a16:creationId xmlns:a16="http://schemas.microsoft.com/office/drawing/2014/main" id="{9252D8F8-CFDC-D087-94E7-ACDB7EFBA223}"/>
              </a:ext>
            </a:extLst>
          </p:cNvPr>
          <p:cNvSpPr>
            <a:spLocks noGrp="1"/>
          </p:cNvSpPr>
          <p:nvPr>
            <p:ph type="body" sz="quarter" idx="10"/>
          </p:nvPr>
        </p:nvSpPr>
        <p:spPr/>
        <p:txBody>
          <a:bodyPr/>
          <a:lstStyle/>
          <a:p>
            <a:r>
              <a:rPr lang="ja-JP" altLang="en-US" dirty="0"/>
              <a:t>テンプレートでサクッと作れる</a:t>
            </a:r>
            <a:endParaRPr lang="en-US" altLang="ja-JP" dirty="0"/>
          </a:p>
        </p:txBody>
      </p:sp>
      <p:sp>
        <p:nvSpPr>
          <p:cNvPr id="4" name="テキスト プレースホルダー 3">
            <a:extLst>
              <a:ext uri="{FF2B5EF4-FFF2-40B4-BE49-F238E27FC236}">
                <a16:creationId xmlns:a16="http://schemas.microsoft.com/office/drawing/2014/main" id="{A442FE23-903B-8DA9-15F2-0A3D2EB282FE}"/>
              </a:ext>
            </a:extLst>
          </p:cNvPr>
          <p:cNvSpPr>
            <a:spLocks noGrp="1"/>
          </p:cNvSpPr>
          <p:nvPr>
            <p:ph type="body" sz="quarter" idx="11"/>
          </p:nvPr>
        </p:nvSpPr>
        <p:spPr/>
        <p:txBody>
          <a:bodyPr/>
          <a:lstStyle/>
          <a:p>
            <a:r>
              <a:rPr lang="ja-JP" altLang="en-US" dirty="0"/>
              <a:t>アンター株式会社</a:t>
            </a:r>
            <a:endParaRPr lang="en-US" altLang="ja-JP" dirty="0"/>
          </a:p>
        </p:txBody>
      </p:sp>
    </p:spTree>
    <p:extLst>
      <p:ext uri="{BB962C8B-B14F-4D97-AF65-F5344CB8AC3E}">
        <p14:creationId xmlns:p14="http://schemas.microsoft.com/office/powerpoint/2010/main" val="327433020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46423CB-531A-E2FA-7E4F-2069629262C2}"/>
              </a:ext>
            </a:extLst>
          </p:cNvPr>
          <p:cNvSpPr>
            <a:spLocks noGrp="1"/>
          </p:cNvSpPr>
          <p:nvPr>
            <p:ph type="title"/>
          </p:nvPr>
        </p:nvSpPr>
        <p:spPr/>
        <p:txBody>
          <a:bodyPr/>
          <a:lstStyle/>
          <a:p>
            <a:r>
              <a:rPr kumimoji="1" lang="ja-JP" altLang="en-US" sz="6000" dirty="0"/>
              <a:t>手早く見やすいスライド</a:t>
            </a:r>
            <a:br>
              <a:rPr kumimoji="1" lang="en-US" altLang="ja-JP" sz="6000" dirty="0"/>
            </a:br>
            <a:r>
              <a:rPr kumimoji="1" lang="ja-JP" altLang="en-US" sz="6000" dirty="0"/>
              <a:t>作成のガイドライン</a:t>
            </a:r>
            <a:endParaRPr kumimoji="1" lang="ja-JP" altLang="en-US" dirty="0"/>
          </a:p>
        </p:txBody>
      </p:sp>
      <p:sp>
        <p:nvSpPr>
          <p:cNvPr id="3" name="テキスト プレースホルダー 2">
            <a:extLst>
              <a:ext uri="{FF2B5EF4-FFF2-40B4-BE49-F238E27FC236}">
                <a16:creationId xmlns:a16="http://schemas.microsoft.com/office/drawing/2014/main" id="{43246FA2-40CB-C5B3-65AA-3583498F0B08}"/>
              </a:ext>
            </a:extLst>
          </p:cNvPr>
          <p:cNvSpPr>
            <a:spLocks noGrp="1"/>
          </p:cNvSpPr>
          <p:nvPr>
            <p:ph type="body" sz="quarter" idx="10"/>
          </p:nvPr>
        </p:nvSpPr>
        <p:spPr/>
        <p:txBody>
          <a:bodyPr/>
          <a:lstStyle/>
          <a:p>
            <a:r>
              <a:rPr lang="ja-JP" altLang="en-US" dirty="0"/>
              <a:t>テンプレートでサクッと作れる</a:t>
            </a:r>
            <a:endParaRPr lang="en-US" altLang="ja-JP" dirty="0"/>
          </a:p>
        </p:txBody>
      </p:sp>
      <p:sp>
        <p:nvSpPr>
          <p:cNvPr id="4" name="テキスト プレースホルダー 3">
            <a:extLst>
              <a:ext uri="{FF2B5EF4-FFF2-40B4-BE49-F238E27FC236}">
                <a16:creationId xmlns:a16="http://schemas.microsoft.com/office/drawing/2014/main" id="{61A01777-72BA-6A74-6AA4-C2AC90103F0D}"/>
              </a:ext>
            </a:extLst>
          </p:cNvPr>
          <p:cNvSpPr>
            <a:spLocks noGrp="1"/>
          </p:cNvSpPr>
          <p:nvPr>
            <p:ph type="body" sz="quarter" idx="11"/>
          </p:nvPr>
        </p:nvSpPr>
        <p:spPr/>
        <p:txBody>
          <a:bodyPr/>
          <a:lstStyle/>
          <a:p>
            <a:r>
              <a:rPr lang="ja-JP" altLang="en-US" dirty="0"/>
              <a:t>アンター株式会社</a:t>
            </a:r>
            <a:endParaRPr lang="en-US" altLang="ja-JP" dirty="0"/>
          </a:p>
        </p:txBody>
      </p:sp>
    </p:spTree>
    <p:extLst>
      <p:ext uri="{BB962C8B-B14F-4D97-AF65-F5344CB8AC3E}">
        <p14:creationId xmlns:p14="http://schemas.microsoft.com/office/powerpoint/2010/main" val="57111370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63D149E-80DF-5ECB-C36E-CAFA3D41911B}"/>
              </a:ext>
            </a:extLst>
          </p:cNvPr>
          <p:cNvSpPr>
            <a:spLocks noGrp="1"/>
          </p:cNvSpPr>
          <p:nvPr>
            <p:ph type="title"/>
          </p:nvPr>
        </p:nvSpPr>
        <p:spPr/>
        <p:txBody>
          <a:bodyPr/>
          <a:lstStyle/>
          <a:p>
            <a:r>
              <a:rPr kumimoji="1" lang="ja-JP" altLang="en-US" sz="6000" dirty="0"/>
              <a:t>手早く見やすいスライド</a:t>
            </a:r>
            <a:br>
              <a:rPr kumimoji="1" lang="en-US" altLang="ja-JP" sz="6000" dirty="0"/>
            </a:br>
            <a:r>
              <a:rPr kumimoji="1" lang="ja-JP" altLang="en-US" sz="6000" dirty="0"/>
              <a:t>作成のガイドライン</a:t>
            </a:r>
            <a:endParaRPr kumimoji="1" lang="ja-JP" altLang="en-US" dirty="0"/>
          </a:p>
        </p:txBody>
      </p:sp>
      <p:sp>
        <p:nvSpPr>
          <p:cNvPr id="3" name="テキスト プレースホルダー 2">
            <a:extLst>
              <a:ext uri="{FF2B5EF4-FFF2-40B4-BE49-F238E27FC236}">
                <a16:creationId xmlns:a16="http://schemas.microsoft.com/office/drawing/2014/main" id="{1CBC7502-20E1-438F-582B-FCDE55097628}"/>
              </a:ext>
            </a:extLst>
          </p:cNvPr>
          <p:cNvSpPr>
            <a:spLocks noGrp="1"/>
          </p:cNvSpPr>
          <p:nvPr>
            <p:ph type="body" sz="quarter" idx="10"/>
          </p:nvPr>
        </p:nvSpPr>
        <p:spPr/>
        <p:txBody>
          <a:bodyPr/>
          <a:lstStyle/>
          <a:p>
            <a:r>
              <a:rPr lang="ja-JP" altLang="en-US" dirty="0"/>
              <a:t>テンプレートでサクッと作れる</a:t>
            </a:r>
            <a:endParaRPr lang="en-US" altLang="ja-JP" dirty="0"/>
          </a:p>
        </p:txBody>
      </p:sp>
      <p:sp>
        <p:nvSpPr>
          <p:cNvPr id="4" name="テキスト プレースホルダー 3">
            <a:extLst>
              <a:ext uri="{FF2B5EF4-FFF2-40B4-BE49-F238E27FC236}">
                <a16:creationId xmlns:a16="http://schemas.microsoft.com/office/drawing/2014/main" id="{2EBFB3B5-A64B-9C51-593E-A9A5AD51BFF8}"/>
              </a:ext>
            </a:extLst>
          </p:cNvPr>
          <p:cNvSpPr>
            <a:spLocks noGrp="1"/>
          </p:cNvSpPr>
          <p:nvPr>
            <p:ph type="body" sz="quarter" idx="11"/>
          </p:nvPr>
        </p:nvSpPr>
        <p:spPr/>
        <p:txBody>
          <a:bodyPr/>
          <a:lstStyle/>
          <a:p>
            <a:r>
              <a:rPr lang="ja-JP" altLang="en-US" dirty="0"/>
              <a:t>アンター株式会社</a:t>
            </a:r>
            <a:endParaRPr lang="en-US" altLang="ja-JP" dirty="0"/>
          </a:p>
        </p:txBody>
      </p:sp>
    </p:spTree>
    <p:extLst>
      <p:ext uri="{BB962C8B-B14F-4D97-AF65-F5344CB8AC3E}">
        <p14:creationId xmlns:p14="http://schemas.microsoft.com/office/powerpoint/2010/main" val="36104069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46423CB-531A-E2FA-7E4F-2069629262C2}"/>
              </a:ext>
            </a:extLst>
          </p:cNvPr>
          <p:cNvSpPr>
            <a:spLocks noGrp="1"/>
          </p:cNvSpPr>
          <p:nvPr>
            <p:ph type="title"/>
          </p:nvPr>
        </p:nvSpPr>
        <p:spPr/>
        <p:txBody>
          <a:bodyPr/>
          <a:lstStyle/>
          <a:p>
            <a:r>
              <a:rPr kumimoji="1" lang="ja-JP" altLang="en-US" sz="6000" dirty="0"/>
              <a:t>手早く見やすいスライド</a:t>
            </a:r>
            <a:br>
              <a:rPr kumimoji="1" lang="en-US" altLang="ja-JP" sz="6000" dirty="0"/>
            </a:br>
            <a:r>
              <a:rPr kumimoji="1" lang="ja-JP" altLang="en-US" sz="6000" dirty="0"/>
              <a:t>作成のガイドライン</a:t>
            </a:r>
            <a:endParaRPr kumimoji="1" lang="ja-JP" altLang="en-US" dirty="0"/>
          </a:p>
        </p:txBody>
      </p:sp>
      <p:sp>
        <p:nvSpPr>
          <p:cNvPr id="3" name="テキスト プレースホルダー 2">
            <a:extLst>
              <a:ext uri="{FF2B5EF4-FFF2-40B4-BE49-F238E27FC236}">
                <a16:creationId xmlns:a16="http://schemas.microsoft.com/office/drawing/2014/main" id="{43246FA2-40CB-C5B3-65AA-3583498F0B08}"/>
              </a:ext>
            </a:extLst>
          </p:cNvPr>
          <p:cNvSpPr>
            <a:spLocks noGrp="1"/>
          </p:cNvSpPr>
          <p:nvPr>
            <p:ph type="body" sz="quarter" idx="10"/>
          </p:nvPr>
        </p:nvSpPr>
        <p:spPr/>
        <p:txBody>
          <a:bodyPr/>
          <a:lstStyle/>
          <a:p>
            <a:r>
              <a:rPr lang="ja-JP" altLang="en-US" dirty="0"/>
              <a:t>テンプレートでサクッと作れる</a:t>
            </a:r>
            <a:endParaRPr lang="en-US" altLang="ja-JP" dirty="0"/>
          </a:p>
        </p:txBody>
      </p:sp>
      <p:sp>
        <p:nvSpPr>
          <p:cNvPr id="4" name="テキスト プレースホルダー 3">
            <a:extLst>
              <a:ext uri="{FF2B5EF4-FFF2-40B4-BE49-F238E27FC236}">
                <a16:creationId xmlns:a16="http://schemas.microsoft.com/office/drawing/2014/main" id="{61A01777-72BA-6A74-6AA4-C2AC90103F0D}"/>
              </a:ext>
            </a:extLst>
          </p:cNvPr>
          <p:cNvSpPr>
            <a:spLocks noGrp="1"/>
          </p:cNvSpPr>
          <p:nvPr>
            <p:ph type="body" sz="quarter" idx="11"/>
          </p:nvPr>
        </p:nvSpPr>
        <p:spPr/>
        <p:txBody>
          <a:bodyPr/>
          <a:lstStyle/>
          <a:p>
            <a:r>
              <a:rPr lang="ja-JP" altLang="en-US" dirty="0"/>
              <a:t>アンター株式会社</a:t>
            </a:r>
            <a:endParaRPr lang="en-US" altLang="ja-JP" dirty="0"/>
          </a:p>
        </p:txBody>
      </p:sp>
    </p:spTree>
    <p:extLst>
      <p:ext uri="{BB962C8B-B14F-4D97-AF65-F5344CB8AC3E}">
        <p14:creationId xmlns:p14="http://schemas.microsoft.com/office/powerpoint/2010/main" val="1773047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D222588-C182-42F7-AE56-8D1F3F102480}"/>
              </a:ext>
            </a:extLst>
          </p:cNvPr>
          <p:cNvSpPr>
            <a:spLocks noGrp="1"/>
          </p:cNvSpPr>
          <p:nvPr>
            <p:ph type="body" sz="quarter" idx="14"/>
          </p:nvPr>
        </p:nvSpPr>
        <p:spPr/>
        <p:txBody>
          <a:bodyPr/>
          <a:lstStyle/>
          <a:p>
            <a:endParaRPr kumimoji="1" lang="ja-JP" altLang="en-US"/>
          </a:p>
        </p:txBody>
      </p:sp>
    </p:spTree>
    <p:extLst>
      <p:ext uri="{BB962C8B-B14F-4D97-AF65-F5344CB8AC3E}">
        <p14:creationId xmlns:p14="http://schemas.microsoft.com/office/powerpoint/2010/main" val="297056673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2BCFF3B7-678E-4DF4-AC4C-4A7F0A702EFB}"/>
              </a:ext>
            </a:extLst>
          </p:cNvPr>
          <p:cNvSpPr/>
          <p:nvPr/>
        </p:nvSpPr>
        <p:spPr>
          <a:xfrm>
            <a:off x="2932497" y="2945331"/>
            <a:ext cx="6327006" cy="96733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0000" tIns="144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110" normalizeH="0" baseline="0" noProof="0" dirty="0">
                <a:ln>
                  <a:noFill/>
                </a:ln>
                <a:solidFill>
                  <a:schemeClr val="tx2"/>
                </a:solidFill>
                <a:effectLst/>
                <a:uLnTx/>
                <a:uFillTx/>
                <a:latin typeface="メイリオ"/>
                <a:ea typeface="メイリオ"/>
                <a:cs typeface="+mn-cs"/>
              </a:rPr>
              <a:t>素材サイト</a:t>
            </a:r>
            <a:r>
              <a:rPr lang="ja-JP" altLang="en-US" sz="4400" b="1" spc="110" dirty="0">
                <a:solidFill>
                  <a:schemeClr val="tx2"/>
                </a:solidFill>
                <a:latin typeface="メイリオ"/>
                <a:ea typeface="メイリオ"/>
              </a:rPr>
              <a:t>紹介</a:t>
            </a:r>
            <a:endParaRPr kumimoji="1" lang="ja-JP" altLang="en-US" sz="4400" b="1" i="0" u="none" strike="noStrike" kern="1200" cap="none" spc="110" normalizeH="0" baseline="0" noProof="0" dirty="0">
              <a:ln>
                <a:noFill/>
              </a:ln>
              <a:solidFill>
                <a:schemeClr val="tx2"/>
              </a:solidFill>
              <a:effectLst/>
              <a:uLnTx/>
              <a:uFillTx/>
              <a:latin typeface="メイリオ"/>
              <a:ea typeface="メイリオ"/>
              <a:cs typeface="+mn-cs"/>
            </a:endParaRPr>
          </a:p>
        </p:txBody>
      </p:sp>
    </p:spTree>
    <p:extLst>
      <p:ext uri="{BB962C8B-B14F-4D97-AF65-F5344CB8AC3E}">
        <p14:creationId xmlns:p14="http://schemas.microsoft.com/office/powerpoint/2010/main" val="275881316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AB1E836B-A01A-4152-A9C1-6DCA44411694}"/>
              </a:ext>
            </a:extLst>
          </p:cNvPr>
          <p:cNvSpPr>
            <a:spLocks noGrp="1"/>
          </p:cNvSpPr>
          <p:nvPr>
            <p:ph type="ctrTitle"/>
          </p:nvPr>
        </p:nvSpPr>
        <p:spPr/>
        <p:txBody>
          <a:bodyPr/>
          <a:lstStyle/>
          <a:p>
            <a:r>
              <a:rPr lang="ja-JP" altLang="en-US" dirty="0"/>
              <a:t>アイコン素材サイトのご紹介</a:t>
            </a:r>
          </a:p>
        </p:txBody>
      </p:sp>
      <p:sp>
        <p:nvSpPr>
          <p:cNvPr id="4" name="スライド番号プレースホルダー 3">
            <a:extLst>
              <a:ext uri="{FF2B5EF4-FFF2-40B4-BE49-F238E27FC236}">
                <a16:creationId xmlns:a16="http://schemas.microsoft.com/office/drawing/2014/main" id="{CF4FC16F-0556-4B95-90F9-666E3E2A2DD6}"/>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71</a:t>
            </a:fld>
            <a:endParaRPr lang="ja-JP" altLang="en-US" dirty="0"/>
          </a:p>
        </p:txBody>
      </p:sp>
      <p:sp>
        <p:nvSpPr>
          <p:cNvPr id="7" name="テキスト プレースホルダー 6">
            <a:extLst>
              <a:ext uri="{FF2B5EF4-FFF2-40B4-BE49-F238E27FC236}">
                <a16:creationId xmlns:a16="http://schemas.microsoft.com/office/drawing/2014/main" id="{9F1ABD52-A1B4-40FC-A20A-E0F465F9857B}"/>
              </a:ext>
            </a:extLst>
          </p:cNvPr>
          <p:cNvSpPr>
            <a:spLocks noGrp="1"/>
          </p:cNvSpPr>
          <p:nvPr>
            <p:ph type="body" sz="quarter" idx="13"/>
          </p:nvPr>
        </p:nvSpPr>
        <p:spPr/>
        <p:txBody>
          <a:bodyPr/>
          <a:lstStyle/>
          <a:p>
            <a:endParaRPr lang="ja-JP" altLang="en-US"/>
          </a:p>
        </p:txBody>
      </p:sp>
      <p:pic>
        <p:nvPicPr>
          <p:cNvPr id="9" name="図プレースホルダー 9">
            <a:extLst>
              <a:ext uri="{FF2B5EF4-FFF2-40B4-BE49-F238E27FC236}">
                <a16:creationId xmlns:a16="http://schemas.microsoft.com/office/drawing/2014/main" id="{B1887EE8-F410-4CA5-9B01-3365A87B0077}"/>
              </a:ext>
            </a:extLst>
          </p:cNvPr>
          <p:cNvPicPr>
            <a:picLocks noGrp="1" noChangeAspect="1"/>
          </p:cNvPicPr>
          <p:nvPr/>
        </p:nvPicPr>
        <p:blipFill rotWithShape="1">
          <a:blip r:embed="rId2"/>
          <a:srcRect t="1390" b="1390"/>
          <a:stretch/>
        </p:blipFill>
        <p:spPr>
          <a:xfrm>
            <a:off x="6175757" y="1975285"/>
            <a:ext cx="5500307" cy="3093923"/>
          </a:xfrm>
          <a:prstGeom prst="rect">
            <a:avLst/>
          </a:prstGeom>
          <a:solidFill>
            <a:schemeClr val="tx2"/>
          </a:solidFill>
          <a:effectLst>
            <a:outerShdw blurRad="50800" dist="38100" dir="2700000" algn="tl" rotWithShape="0">
              <a:prstClr val="black">
                <a:alpha val="40000"/>
              </a:prstClr>
            </a:outerShdw>
          </a:effectLst>
        </p:spPr>
      </p:pic>
      <p:sp>
        <p:nvSpPr>
          <p:cNvPr id="11" name="四角形: 角を丸くする 10">
            <a:extLst>
              <a:ext uri="{FF2B5EF4-FFF2-40B4-BE49-F238E27FC236}">
                <a16:creationId xmlns:a16="http://schemas.microsoft.com/office/drawing/2014/main" id="{1323A73F-4637-46A9-B37D-23E6AF77C5E5}"/>
              </a:ext>
            </a:extLst>
          </p:cNvPr>
          <p:cNvSpPr/>
          <p:nvPr/>
        </p:nvSpPr>
        <p:spPr>
          <a:xfrm>
            <a:off x="1170907" y="1193393"/>
            <a:ext cx="4190364" cy="519640"/>
          </a:xfrm>
          <a:prstGeom prst="roundRect">
            <a:avLst>
              <a:gd name="adj" fmla="val 50000"/>
            </a:avLst>
          </a:prstGeom>
          <a:solidFill>
            <a:srgbClr val="071166"/>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b="1" i="0" u="none" strike="noStrike" kern="1200" cap="none" spc="0" normalizeH="0" baseline="0" noProof="0" dirty="0">
                <a:ln>
                  <a:noFill/>
                </a:ln>
                <a:solidFill>
                  <a:schemeClr val="bg1"/>
                </a:solidFill>
                <a:effectLst/>
                <a:uLnTx/>
                <a:uFillTx/>
                <a:latin typeface="+mn-ea"/>
                <a:cs typeface="+mn-cs"/>
              </a:rPr>
              <a:t>PowerPoint</a:t>
            </a:r>
            <a:r>
              <a:rPr kumimoji="1" lang="ja-JP" altLang="en-US" b="1" i="0" u="none" strike="noStrike" kern="1200" cap="none" spc="0" normalizeH="0" baseline="0" noProof="0" dirty="0">
                <a:ln>
                  <a:noFill/>
                </a:ln>
                <a:solidFill>
                  <a:schemeClr val="bg1"/>
                </a:solidFill>
                <a:effectLst/>
                <a:uLnTx/>
                <a:uFillTx/>
                <a:latin typeface="+mn-ea"/>
                <a:cs typeface="+mn-cs"/>
              </a:rPr>
              <a:t>から</a:t>
            </a:r>
            <a:r>
              <a:rPr lang="ja-JP" altLang="en-US" b="1" dirty="0">
                <a:solidFill>
                  <a:schemeClr val="bg1"/>
                </a:solidFill>
                <a:latin typeface="+mn-ea"/>
              </a:rPr>
              <a:t>直接挿入</a:t>
            </a:r>
            <a:endParaRPr kumimoji="1" lang="ja-JP" altLang="en-US" b="1" i="0" u="none" strike="noStrike" kern="1200" cap="none" spc="0" normalizeH="0" baseline="0" noProof="0" dirty="0">
              <a:ln>
                <a:noFill/>
              </a:ln>
              <a:solidFill>
                <a:schemeClr val="bg1"/>
              </a:solidFill>
              <a:effectLst/>
              <a:uLnTx/>
              <a:uFillTx/>
              <a:latin typeface="+mn-ea"/>
              <a:cs typeface="+mn-cs"/>
            </a:endParaRPr>
          </a:p>
        </p:txBody>
      </p:sp>
      <p:sp>
        <p:nvSpPr>
          <p:cNvPr id="12" name="四角形: 角を丸くする 11">
            <a:extLst>
              <a:ext uri="{FF2B5EF4-FFF2-40B4-BE49-F238E27FC236}">
                <a16:creationId xmlns:a16="http://schemas.microsoft.com/office/drawing/2014/main" id="{5D92BB7C-9AB0-4B1C-A084-BFF3D5E4B9BF}"/>
              </a:ext>
            </a:extLst>
          </p:cNvPr>
          <p:cNvSpPr/>
          <p:nvPr/>
        </p:nvSpPr>
        <p:spPr>
          <a:xfrm>
            <a:off x="6830728" y="1193393"/>
            <a:ext cx="4190364" cy="519640"/>
          </a:xfrm>
          <a:prstGeom prst="roundRect">
            <a:avLst>
              <a:gd name="adj" fmla="val 50000"/>
            </a:avLst>
          </a:prstGeom>
          <a:solidFill>
            <a:srgbClr val="071166"/>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b="1" i="0" u="none" strike="noStrike" kern="1200" cap="none" spc="0" normalizeH="0" baseline="0" noProof="0" dirty="0">
                <a:ln>
                  <a:noFill/>
                </a:ln>
                <a:solidFill>
                  <a:schemeClr val="bg1"/>
                </a:solidFill>
                <a:effectLst/>
                <a:uLnTx/>
                <a:uFillTx/>
                <a:latin typeface="+mn-ea"/>
                <a:cs typeface="+mn-cs"/>
              </a:rPr>
              <a:t>Icons8</a:t>
            </a:r>
            <a:endParaRPr kumimoji="1" lang="ja-JP" altLang="en-US" b="1" i="0" u="none" strike="noStrike" kern="1200" cap="none" spc="0" normalizeH="0" baseline="0" noProof="0" dirty="0">
              <a:ln>
                <a:noFill/>
              </a:ln>
              <a:solidFill>
                <a:schemeClr val="bg1"/>
              </a:solidFill>
              <a:effectLst/>
              <a:uLnTx/>
              <a:uFillTx/>
              <a:latin typeface="+mn-ea"/>
              <a:cs typeface="+mn-cs"/>
            </a:endParaRPr>
          </a:p>
        </p:txBody>
      </p:sp>
      <p:sp>
        <p:nvSpPr>
          <p:cNvPr id="13" name="正方形/長方形 12">
            <a:extLst>
              <a:ext uri="{FF2B5EF4-FFF2-40B4-BE49-F238E27FC236}">
                <a16:creationId xmlns:a16="http://schemas.microsoft.com/office/drawing/2014/main" id="{D03A371D-D780-4888-B5A6-2B713F706FFA}"/>
              </a:ext>
            </a:extLst>
          </p:cNvPr>
          <p:cNvSpPr/>
          <p:nvPr/>
        </p:nvSpPr>
        <p:spPr>
          <a:xfrm>
            <a:off x="1170907" y="5404485"/>
            <a:ext cx="4190364" cy="5196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i="0" u="none" strike="noStrike" kern="1200" cap="none" spc="0" normalizeH="0" baseline="0" noProof="0" dirty="0">
                <a:ln>
                  <a:noFill/>
                </a:ln>
                <a:solidFill>
                  <a:srgbClr val="071166"/>
                </a:solidFill>
                <a:effectLst/>
                <a:uLnTx/>
                <a:uFillTx/>
                <a:latin typeface="+mn-ea"/>
                <a:cs typeface="+mn-cs"/>
              </a:rPr>
              <a:t>実はパワポから直接挿入も可能。</a:t>
            </a:r>
            <a:endParaRPr kumimoji="1" lang="en-US" altLang="ja-JP" i="0" u="none" strike="noStrike" kern="1200" cap="none" spc="0" normalizeH="0" baseline="0" noProof="0" dirty="0">
              <a:ln>
                <a:noFill/>
              </a:ln>
              <a:solidFill>
                <a:srgbClr val="071166"/>
              </a:solidFill>
              <a:effectLst/>
              <a:uLnTx/>
              <a:uFillTx/>
              <a:latin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i="0" u="none" strike="noStrike" kern="1200" cap="none" spc="0" normalizeH="0" baseline="0" noProof="0" dirty="0">
                <a:ln>
                  <a:noFill/>
                </a:ln>
                <a:solidFill>
                  <a:srgbClr val="071166"/>
                </a:solidFill>
                <a:effectLst/>
                <a:uLnTx/>
                <a:uFillTx/>
                <a:latin typeface="+mn-ea"/>
                <a:cs typeface="+mn-cs"/>
              </a:rPr>
              <a:t>※PowerPoint2016</a:t>
            </a:r>
            <a:r>
              <a:rPr lang="ja-JP" altLang="en-US" dirty="0">
                <a:solidFill>
                  <a:srgbClr val="071166"/>
                </a:solidFill>
                <a:latin typeface="+mn-ea"/>
              </a:rPr>
              <a:t>以降</a:t>
            </a:r>
            <a:endParaRPr kumimoji="1" lang="ja-JP" altLang="en-US" i="0" u="none" strike="noStrike" kern="1200" cap="none" spc="0" normalizeH="0" baseline="0" noProof="0" dirty="0">
              <a:ln>
                <a:noFill/>
              </a:ln>
              <a:solidFill>
                <a:srgbClr val="071166"/>
              </a:solidFill>
              <a:effectLst/>
              <a:uLnTx/>
              <a:uFillTx/>
              <a:latin typeface="+mn-ea"/>
              <a:cs typeface="+mn-cs"/>
            </a:endParaRPr>
          </a:p>
        </p:txBody>
      </p:sp>
      <p:sp>
        <p:nvSpPr>
          <p:cNvPr id="14" name="正方形/長方形 13">
            <a:extLst>
              <a:ext uri="{FF2B5EF4-FFF2-40B4-BE49-F238E27FC236}">
                <a16:creationId xmlns:a16="http://schemas.microsoft.com/office/drawing/2014/main" id="{B8DF510D-1AC9-4701-928C-A60D51D12500}"/>
              </a:ext>
            </a:extLst>
          </p:cNvPr>
          <p:cNvSpPr/>
          <p:nvPr/>
        </p:nvSpPr>
        <p:spPr>
          <a:xfrm>
            <a:off x="6365061" y="5404485"/>
            <a:ext cx="5064940" cy="5196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dirty="0">
                <a:solidFill>
                  <a:srgbClr val="071166"/>
                </a:solidFill>
                <a:latin typeface="+mn-ea"/>
              </a:rPr>
              <a:t>圧倒的な種類数。</a:t>
            </a:r>
            <a:endParaRPr lang="en-US" altLang="ja-JP" dirty="0">
              <a:solidFill>
                <a:srgbClr val="071166"/>
              </a:solidFill>
              <a:latin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i="0" u="none" strike="noStrike" kern="1200" cap="none" spc="0" normalizeH="0" baseline="0" noProof="0" dirty="0">
                <a:ln>
                  <a:noFill/>
                </a:ln>
                <a:solidFill>
                  <a:srgbClr val="071166"/>
                </a:solidFill>
                <a:effectLst/>
                <a:uLnTx/>
                <a:uFillTx/>
                <a:latin typeface="+mn-ea"/>
                <a:cs typeface="+mn-cs"/>
              </a:rPr>
              <a:t>テイストごとに探すことも</a:t>
            </a:r>
            <a:endParaRPr kumimoji="1" lang="en-US" altLang="ja-JP" i="0" u="none" strike="noStrike" kern="1200" cap="none" spc="0" normalizeH="0" baseline="0" noProof="0" dirty="0">
              <a:ln>
                <a:noFill/>
              </a:ln>
              <a:solidFill>
                <a:srgbClr val="071166"/>
              </a:solidFill>
              <a:effectLst/>
              <a:uLnTx/>
              <a:uFillTx/>
              <a:latin typeface="+mn-ea"/>
              <a:cs typeface="+mn-cs"/>
            </a:endParaRPr>
          </a:p>
        </p:txBody>
      </p:sp>
      <p:pic>
        <p:nvPicPr>
          <p:cNvPr id="17" name="図プレースホルダー 15">
            <a:extLst>
              <a:ext uri="{FF2B5EF4-FFF2-40B4-BE49-F238E27FC236}">
                <a16:creationId xmlns:a16="http://schemas.microsoft.com/office/drawing/2014/main" id="{86FE7A69-AD99-4A1C-B2D6-05D2292CC4EB}"/>
              </a:ext>
            </a:extLst>
          </p:cNvPr>
          <p:cNvPicPr>
            <a:picLocks noChangeAspect="1"/>
          </p:cNvPicPr>
          <p:nvPr/>
        </p:nvPicPr>
        <p:blipFill rotWithShape="1">
          <a:blip r:embed="rId3"/>
          <a:srcRect l="23237" t="9066" r="2164" b="25950"/>
          <a:stretch/>
        </p:blipFill>
        <p:spPr>
          <a:xfrm>
            <a:off x="515937" y="1975285"/>
            <a:ext cx="5500307" cy="3093923"/>
          </a:xfrm>
          <a:prstGeom prst="rect">
            <a:avLst/>
          </a:prstGeom>
          <a:effectLst>
            <a:outerShdw blurRad="50800" dist="38100" dir="2700000" algn="tl" rotWithShape="0">
              <a:prstClr val="black">
                <a:alpha val="40000"/>
              </a:prstClr>
            </a:outerShdw>
          </a:effectLst>
        </p:spPr>
      </p:pic>
      <p:sp>
        <p:nvSpPr>
          <p:cNvPr id="18" name="正方形/長方形 17">
            <a:extLst>
              <a:ext uri="{FF2B5EF4-FFF2-40B4-BE49-F238E27FC236}">
                <a16:creationId xmlns:a16="http://schemas.microsoft.com/office/drawing/2014/main" id="{6C15EDB6-CA3E-42A3-BCBC-47E2669ACE4B}"/>
              </a:ext>
            </a:extLst>
          </p:cNvPr>
          <p:cNvSpPr/>
          <p:nvPr/>
        </p:nvSpPr>
        <p:spPr>
          <a:xfrm>
            <a:off x="668689" y="2038666"/>
            <a:ext cx="545431" cy="475033"/>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latin typeface="+mn-ea"/>
            </a:endParaRPr>
          </a:p>
        </p:txBody>
      </p:sp>
      <p:sp>
        <p:nvSpPr>
          <p:cNvPr id="19" name="正方形/長方形 18">
            <a:extLst>
              <a:ext uri="{FF2B5EF4-FFF2-40B4-BE49-F238E27FC236}">
                <a16:creationId xmlns:a16="http://schemas.microsoft.com/office/drawing/2014/main" id="{B785C37A-080E-463C-A7D0-58B70499380C}"/>
              </a:ext>
            </a:extLst>
          </p:cNvPr>
          <p:cNvSpPr/>
          <p:nvPr/>
        </p:nvSpPr>
        <p:spPr>
          <a:xfrm>
            <a:off x="3454400" y="2389136"/>
            <a:ext cx="624840" cy="1111784"/>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latin typeface="+mn-ea"/>
            </a:endParaRPr>
          </a:p>
        </p:txBody>
      </p:sp>
      <p:pic>
        <p:nvPicPr>
          <p:cNvPr id="20" name="図 19">
            <a:extLst>
              <a:ext uri="{FF2B5EF4-FFF2-40B4-BE49-F238E27FC236}">
                <a16:creationId xmlns:a16="http://schemas.microsoft.com/office/drawing/2014/main" id="{14A92379-FCE0-48E8-9CE8-335A017774D3}"/>
              </a:ext>
            </a:extLst>
          </p:cNvPr>
          <p:cNvPicPr>
            <a:picLocks noChangeAspect="1"/>
          </p:cNvPicPr>
          <p:nvPr/>
        </p:nvPicPr>
        <p:blipFill>
          <a:blip r:embed="rId4"/>
          <a:stretch>
            <a:fillRect/>
          </a:stretch>
        </p:blipFill>
        <p:spPr>
          <a:xfrm>
            <a:off x="3343316" y="3350818"/>
            <a:ext cx="2624842" cy="1679608"/>
          </a:xfrm>
          <a:prstGeom prst="rect">
            <a:avLst/>
          </a:prstGeom>
        </p:spPr>
      </p:pic>
    </p:spTree>
    <p:extLst>
      <p:ext uri="{BB962C8B-B14F-4D97-AF65-F5344CB8AC3E}">
        <p14:creationId xmlns:p14="http://schemas.microsoft.com/office/powerpoint/2010/main" val="71676154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AB1E836B-A01A-4152-A9C1-6DCA44411694}"/>
              </a:ext>
            </a:extLst>
          </p:cNvPr>
          <p:cNvSpPr>
            <a:spLocks noGrp="1"/>
          </p:cNvSpPr>
          <p:nvPr>
            <p:ph type="ctrTitle"/>
          </p:nvPr>
        </p:nvSpPr>
        <p:spPr/>
        <p:txBody>
          <a:bodyPr/>
          <a:lstStyle/>
          <a:p>
            <a:r>
              <a:rPr lang="ja-JP" altLang="en-US" dirty="0"/>
              <a:t>アイコン素材サイトのご紹介</a:t>
            </a:r>
          </a:p>
        </p:txBody>
      </p:sp>
      <p:sp>
        <p:nvSpPr>
          <p:cNvPr id="4" name="スライド番号プレースホルダー 3">
            <a:extLst>
              <a:ext uri="{FF2B5EF4-FFF2-40B4-BE49-F238E27FC236}">
                <a16:creationId xmlns:a16="http://schemas.microsoft.com/office/drawing/2014/main" id="{CF4FC16F-0556-4B95-90F9-666E3E2A2DD6}"/>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72</a:t>
            </a:fld>
            <a:endParaRPr lang="ja-JP" altLang="en-US" dirty="0"/>
          </a:p>
        </p:txBody>
      </p:sp>
      <p:sp>
        <p:nvSpPr>
          <p:cNvPr id="7" name="テキスト プレースホルダー 6">
            <a:extLst>
              <a:ext uri="{FF2B5EF4-FFF2-40B4-BE49-F238E27FC236}">
                <a16:creationId xmlns:a16="http://schemas.microsoft.com/office/drawing/2014/main" id="{9F1ABD52-A1B4-40FC-A20A-E0F465F9857B}"/>
              </a:ext>
            </a:extLst>
          </p:cNvPr>
          <p:cNvSpPr>
            <a:spLocks noGrp="1"/>
          </p:cNvSpPr>
          <p:nvPr>
            <p:ph type="body" sz="quarter" idx="13"/>
          </p:nvPr>
        </p:nvSpPr>
        <p:spPr/>
        <p:txBody>
          <a:bodyPr/>
          <a:lstStyle/>
          <a:p>
            <a:endParaRPr lang="ja-JP" altLang="en-US"/>
          </a:p>
        </p:txBody>
      </p:sp>
      <p:sp>
        <p:nvSpPr>
          <p:cNvPr id="11" name="四角形: 角を丸くする 10">
            <a:extLst>
              <a:ext uri="{FF2B5EF4-FFF2-40B4-BE49-F238E27FC236}">
                <a16:creationId xmlns:a16="http://schemas.microsoft.com/office/drawing/2014/main" id="{1323A73F-4637-46A9-B37D-23E6AF77C5E5}"/>
              </a:ext>
            </a:extLst>
          </p:cNvPr>
          <p:cNvSpPr/>
          <p:nvPr/>
        </p:nvSpPr>
        <p:spPr>
          <a:xfrm>
            <a:off x="1170907" y="1193393"/>
            <a:ext cx="4190364" cy="519640"/>
          </a:xfrm>
          <a:prstGeom prst="roundRect">
            <a:avLst>
              <a:gd name="adj" fmla="val 50000"/>
            </a:avLst>
          </a:prstGeom>
          <a:solidFill>
            <a:srgbClr val="071166"/>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b="1" i="0" u="none" strike="noStrike" kern="1200" cap="none" spc="0" normalizeH="0" baseline="0" noProof="0" dirty="0">
                <a:ln>
                  <a:noFill/>
                </a:ln>
                <a:solidFill>
                  <a:schemeClr val="bg1"/>
                </a:solidFill>
                <a:effectLst/>
                <a:uLnTx/>
                <a:uFillTx/>
                <a:latin typeface="+mn-ea"/>
                <a:cs typeface="+mn-cs"/>
              </a:rPr>
              <a:t>O-DAN</a:t>
            </a:r>
          </a:p>
        </p:txBody>
      </p:sp>
      <p:sp>
        <p:nvSpPr>
          <p:cNvPr id="12" name="四角形: 角を丸くする 11">
            <a:extLst>
              <a:ext uri="{FF2B5EF4-FFF2-40B4-BE49-F238E27FC236}">
                <a16:creationId xmlns:a16="http://schemas.microsoft.com/office/drawing/2014/main" id="{5D92BB7C-9AB0-4B1C-A084-BFF3D5E4B9BF}"/>
              </a:ext>
            </a:extLst>
          </p:cNvPr>
          <p:cNvSpPr/>
          <p:nvPr/>
        </p:nvSpPr>
        <p:spPr>
          <a:xfrm>
            <a:off x="6830728" y="1193393"/>
            <a:ext cx="4190364" cy="519640"/>
          </a:xfrm>
          <a:prstGeom prst="roundRect">
            <a:avLst>
              <a:gd name="adj" fmla="val 50000"/>
            </a:avLst>
          </a:prstGeom>
          <a:solidFill>
            <a:srgbClr val="071166"/>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b="1" i="0" u="none" strike="noStrike" kern="1200" cap="none" spc="0" normalizeH="0" baseline="0" noProof="0" dirty="0">
                <a:ln>
                  <a:noFill/>
                </a:ln>
                <a:solidFill>
                  <a:schemeClr val="bg1"/>
                </a:solidFill>
                <a:effectLst/>
                <a:uLnTx/>
                <a:uFillTx/>
                <a:latin typeface="+mn-ea"/>
                <a:cs typeface="+mn-cs"/>
              </a:rPr>
              <a:t>Adobe Stock</a:t>
            </a:r>
            <a:r>
              <a:rPr kumimoji="1" lang="ja-JP" altLang="en-US" sz="1400" i="0" u="none" strike="noStrike" kern="1200" cap="none" spc="0" normalizeH="0" baseline="0" noProof="0" dirty="0">
                <a:ln>
                  <a:noFill/>
                </a:ln>
                <a:solidFill>
                  <a:schemeClr val="bg1"/>
                </a:solidFill>
                <a:effectLst/>
                <a:uLnTx/>
                <a:uFillTx/>
                <a:latin typeface="+mn-ea"/>
                <a:cs typeface="+mn-cs"/>
              </a:rPr>
              <a:t>（無料素材）</a:t>
            </a:r>
            <a:endParaRPr kumimoji="1" lang="ja-JP" altLang="en-US" i="0" u="none" strike="noStrike" kern="1200" cap="none" spc="0" normalizeH="0" baseline="0" noProof="0" dirty="0">
              <a:ln>
                <a:noFill/>
              </a:ln>
              <a:solidFill>
                <a:schemeClr val="bg1"/>
              </a:solidFill>
              <a:effectLst/>
              <a:uLnTx/>
              <a:uFillTx/>
              <a:latin typeface="+mn-ea"/>
              <a:cs typeface="+mn-cs"/>
            </a:endParaRPr>
          </a:p>
        </p:txBody>
      </p:sp>
      <p:sp>
        <p:nvSpPr>
          <p:cNvPr id="13" name="正方形/長方形 12">
            <a:extLst>
              <a:ext uri="{FF2B5EF4-FFF2-40B4-BE49-F238E27FC236}">
                <a16:creationId xmlns:a16="http://schemas.microsoft.com/office/drawing/2014/main" id="{D03A371D-D780-4888-B5A6-2B713F706FFA}"/>
              </a:ext>
            </a:extLst>
          </p:cNvPr>
          <p:cNvSpPr/>
          <p:nvPr/>
        </p:nvSpPr>
        <p:spPr>
          <a:xfrm>
            <a:off x="859511" y="5404485"/>
            <a:ext cx="4813156" cy="5196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i="0" u="none" strike="noStrike" kern="1200" cap="none" spc="0" normalizeH="0" baseline="0" noProof="0" dirty="0">
                <a:ln>
                  <a:noFill/>
                </a:ln>
                <a:solidFill>
                  <a:srgbClr val="071166"/>
                </a:solidFill>
                <a:effectLst/>
                <a:uLnTx/>
                <a:uFillTx/>
                <a:latin typeface="+mn-ea"/>
                <a:cs typeface="+mn-cs"/>
              </a:rPr>
              <a:t>海外のさまざまな商用フリー</a:t>
            </a:r>
            <a:endParaRPr kumimoji="1" lang="en-US" altLang="ja-JP" i="0" u="none" strike="noStrike" kern="1200" cap="none" spc="0" normalizeH="0" baseline="0" noProof="0" dirty="0">
              <a:ln>
                <a:noFill/>
              </a:ln>
              <a:solidFill>
                <a:srgbClr val="071166"/>
              </a:solidFill>
              <a:effectLst/>
              <a:uLnTx/>
              <a:uFillTx/>
              <a:latin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i="0" u="none" strike="noStrike" kern="1200" cap="none" spc="0" normalizeH="0" baseline="0" noProof="0" dirty="0">
                <a:ln>
                  <a:noFill/>
                </a:ln>
                <a:solidFill>
                  <a:srgbClr val="071166"/>
                </a:solidFill>
                <a:effectLst/>
                <a:uLnTx/>
                <a:uFillTx/>
                <a:latin typeface="+mn-ea"/>
                <a:cs typeface="+mn-cs"/>
              </a:rPr>
              <a:t>写真素材サイトを「横断」して検索可能</a:t>
            </a:r>
          </a:p>
        </p:txBody>
      </p:sp>
      <p:sp>
        <p:nvSpPr>
          <p:cNvPr id="14" name="正方形/長方形 13">
            <a:extLst>
              <a:ext uri="{FF2B5EF4-FFF2-40B4-BE49-F238E27FC236}">
                <a16:creationId xmlns:a16="http://schemas.microsoft.com/office/drawing/2014/main" id="{B8DF510D-1AC9-4701-928C-A60D51D12500}"/>
              </a:ext>
            </a:extLst>
          </p:cNvPr>
          <p:cNvSpPr/>
          <p:nvPr/>
        </p:nvSpPr>
        <p:spPr>
          <a:xfrm>
            <a:off x="6430287" y="5404485"/>
            <a:ext cx="4991246" cy="5196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i="0" u="none" strike="noStrike" kern="1200" cap="none" spc="0" normalizeH="0" baseline="0" noProof="0" dirty="0">
                <a:ln>
                  <a:noFill/>
                </a:ln>
                <a:solidFill>
                  <a:srgbClr val="071166"/>
                </a:solidFill>
                <a:effectLst/>
                <a:uLnTx/>
                <a:uFillTx/>
                <a:latin typeface="+mn-ea"/>
                <a:cs typeface="+mn-cs"/>
              </a:rPr>
              <a:t>Adobe</a:t>
            </a:r>
            <a:r>
              <a:rPr kumimoji="1" lang="ja-JP" altLang="en-US" i="0" u="none" strike="noStrike" kern="1200" cap="none" spc="0" normalizeH="0" baseline="0" noProof="0" dirty="0">
                <a:ln>
                  <a:noFill/>
                </a:ln>
                <a:solidFill>
                  <a:srgbClr val="071166"/>
                </a:solidFill>
                <a:effectLst/>
                <a:uLnTx/>
                <a:uFillTx/>
                <a:latin typeface="+mn-ea"/>
                <a:cs typeface="+mn-cs"/>
              </a:rPr>
              <a:t>の素材サイト。無料の範囲内でも</a:t>
            </a:r>
            <a:endParaRPr kumimoji="1" lang="en-US" altLang="ja-JP" i="0" u="none" strike="noStrike" kern="1200" cap="none" spc="0" normalizeH="0" baseline="0" noProof="0" dirty="0">
              <a:ln>
                <a:noFill/>
              </a:ln>
              <a:solidFill>
                <a:srgbClr val="071166"/>
              </a:solidFill>
              <a:effectLst/>
              <a:uLnTx/>
              <a:uFillTx/>
              <a:latin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dirty="0">
                <a:solidFill>
                  <a:srgbClr val="071166"/>
                </a:solidFill>
                <a:latin typeface="+mn-ea"/>
              </a:rPr>
              <a:t>かなり豊富な素材がある</a:t>
            </a:r>
            <a:endParaRPr kumimoji="1" lang="en-US" altLang="ja-JP" i="0" u="none" strike="noStrike" kern="1200" cap="none" spc="0" normalizeH="0" baseline="0" noProof="0" dirty="0">
              <a:ln>
                <a:noFill/>
              </a:ln>
              <a:solidFill>
                <a:srgbClr val="071166"/>
              </a:solidFill>
              <a:effectLst/>
              <a:uLnTx/>
              <a:uFillTx/>
              <a:latin typeface="+mn-ea"/>
              <a:cs typeface="+mn-cs"/>
            </a:endParaRPr>
          </a:p>
        </p:txBody>
      </p:sp>
      <p:pic>
        <p:nvPicPr>
          <p:cNvPr id="15" name="図プレースホルダー 14">
            <a:extLst>
              <a:ext uri="{FF2B5EF4-FFF2-40B4-BE49-F238E27FC236}">
                <a16:creationId xmlns:a16="http://schemas.microsoft.com/office/drawing/2014/main" id="{477BF570-6C57-4EDF-A7A3-F016973DD67D}"/>
              </a:ext>
            </a:extLst>
          </p:cNvPr>
          <p:cNvPicPr>
            <a:picLocks noChangeAspect="1"/>
          </p:cNvPicPr>
          <p:nvPr/>
        </p:nvPicPr>
        <p:blipFill rotWithShape="1">
          <a:blip r:embed="rId2"/>
          <a:srcRect t="4235" b="4235"/>
          <a:stretch/>
        </p:blipFill>
        <p:spPr>
          <a:xfrm>
            <a:off x="515938" y="1963617"/>
            <a:ext cx="5500687" cy="3094038"/>
          </a:xfrm>
          <a:prstGeom prst="rect">
            <a:avLst/>
          </a:prstGeom>
          <a:effectLst>
            <a:outerShdw blurRad="50800" dist="38100" dir="2700000" algn="tl" rotWithShape="0">
              <a:prstClr val="black">
                <a:alpha val="40000"/>
              </a:prstClr>
            </a:outerShdw>
          </a:effectLst>
        </p:spPr>
      </p:pic>
      <p:pic>
        <p:nvPicPr>
          <p:cNvPr id="16" name="図プレースホルダー 17">
            <a:extLst>
              <a:ext uri="{FF2B5EF4-FFF2-40B4-BE49-F238E27FC236}">
                <a16:creationId xmlns:a16="http://schemas.microsoft.com/office/drawing/2014/main" id="{E3D1E690-9819-46DF-AC4C-9B5375D445C7}"/>
              </a:ext>
            </a:extLst>
          </p:cNvPr>
          <p:cNvPicPr>
            <a:picLocks noChangeAspect="1"/>
          </p:cNvPicPr>
          <p:nvPr/>
        </p:nvPicPr>
        <p:blipFill rotWithShape="1">
          <a:blip r:embed="rId3"/>
          <a:srcRect t="1749" b="1749"/>
          <a:stretch/>
        </p:blipFill>
        <p:spPr>
          <a:xfrm>
            <a:off x="6175758" y="1964012"/>
            <a:ext cx="5500307" cy="3093923"/>
          </a:xfrm>
          <a:prstGeom prst="rect">
            <a:avLst/>
          </a:prstGeom>
        </p:spPr>
      </p:pic>
    </p:spTree>
    <p:extLst>
      <p:ext uri="{BB962C8B-B14F-4D97-AF65-F5344CB8AC3E}">
        <p14:creationId xmlns:p14="http://schemas.microsoft.com/office/powerpoint/2010/main" val="176001924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図プレースホルダー 13">
            <a:extLst>
              <a:ext uri="{FF2B5EF4-FFF2-40B4-BE49-F238E27FC236}">
                <a16:creationId xmlns:a16="http://schemas.microsoft.com/office/drawing/2014/main" id="{A316FCC4-B1A0-4B2B-949B-7DC409D857A6}"/>
              </a:ext>
            </a:extLst>
          </p:cNvPr>
          <p:cNvPicPr>
            <a:picLocks noChangeAspect="1"/>
          </p:cNvPicPr>
          <p:nvPr/>
        </p:nvPicPr>
        <p:blipFill rotWithShape="1">
          <a:blip r:embed="rId2"/>
          <a:srcRect l="52" r="52"/>
          <a:stretch/>
        </p:blipFill>
        <p:spPr>
          <a:xfrm>
            <a:off x="6175758" y="1963617"/>
            <a:ext cx="5500307" cy="3093923"/>
          </a:xfrm>
          <a:prstGeom prst="rect">
            <a:avLst/>
          </a:prstGeom>
          <a:effectLst>
            <a:outerShdw blurRad="50800" dist="38100" dir="2700000" algn="tl" rotWithShape="0">
              <a:prstClr val="black">
                <a:alpha val="40000"/>
              </a:prstClr>
            </a:outerShdw>
          </a:effectLst>
        </p:spPr>
      </p:pic>
      <p:pic>
        <p:nvPicPr>
          <p:cNvPr id="18" name="図プレースホルダー 9">
            <a:extLst>
              <a:ext uri="{FF2B5EF4-FFF2-40B4-BE49-F238E27FC236}">
                <a16:creationId xmlns:a16="http://schemas.microsoft.com/office/drawing/2014/main" id="{51EB1197-F7A8-46DE-B9F8-E8C1B4B5F079}"/>
              </a:ext>
            </a:extLst>
          </p:cNvPr>
          <p:cNvPicPr>
            <a:picLocks noChangeAspect="1"/>
          </p:cNvPicPr>
          <p:nvPr/>
        </p:nvPicPr>
        <p:blipFill rotWithShape="1">
          <a:blip r:embed="rId3"/>
          <a:srcRect t="980" b="980"/>
          <a:stretch/>
        </p:blipFill>
        <p:spPr>
          <a:xfrm>
            <a:off x="515937" y="1963617"/>
            <a:ext cx="5500307" cy="3093923"/>
          </a:xfrm>
          <a:prstGeom prst="rect">
            <a:avLst/>
          </a:prstGeom>
          <a:effectLst>
            <a:outerShdw blurRad="50800" dist="38100" dir="2700000" algn="tl" rotWithShape="0">
              <a:prstClr val="black">
                <a:alpha val="40000"/>
              </a:prstClr>
            </a:outerShdw>
          </a:effectLst>
        </p:spPr>
      </p:pic>
      <p:sp>
        <p:nvSpPr>
          <p:cNvPr id="6" name="タイトル 5">
            <a:extLst>
              <a:ext uri="{FF2B5EF4-FFF2-40B4-BE49-F238E27FC236}">
                <a16:creationId xmlns:a16="http://schemas.microsoft.com/office/drawing/2014/main" id="{AB1E836B-A01A-4152-A9C1-6DCA44411694}"/>
              </a:ext>
            </a:extLst>
          </p:cNvPr>
          <p:cNvSpPr>
            <a:spLocks noGrp="1"/>
          </p:cNvSpPr>
          <p:nvPr>
            <p:ph type="ctrTitle"/>
          </p:nvPr>
        </p:nvSpPr>
        <p:spPr/>
        <p:txBody>
          <a:bodyPr/>
          <a:lstStyle/>
          <a:p>
            <a:r>
              <a:rPr lang="ja-JP" altLang="en-US" dirty="0"/>
              <a:t>アイコン素材サイトのご紹介</a:t>
            </a:r>
          </a:p>
        </p:txBody>
      </p:sp>
      <p:sp>
        <p:nvSpPr>
          <p:cNvPr id="4" name="スライド番号プレースホルダー 3">
            <a:extLst>
              <a:ext uri="{FF2B5EF4-FFF2-40B4-BE49-F238E27FC236}">
                <a16:creationId xmlns:a16="http://schemas.microsoft.com/office/drawing/2014/main" id="{CF4FC16F-0556-4B95-90F9-666E3E2A2DD6}"/>
              </a:ext>
            </a:extLst>
          </p:cNvPr>
          <p:cNvSpPr>
            <a:spLocks noGrp="1"/>
          </p:cNvSpPr>
          <p:nvPr>
            <p:ph type="sldNum" sz="quarter" idx="12"/>
          </p:nvPr>
        </p:nvSpPr>
        <p:spPr/>
        <p:txBody>
          <a:bodyPr/>
          <a:lstStyle/>
          <a:p>
            <a:pPr>
              <a:lnSpc>
                <a:spcPct val="90000"/>
              </a:lnSpc>
              <a:spcBef>
                <a:spcPts val="923"/>
              </a:spcBef>
            </a:pPr>
            <a:fld id="{1078327F-5097-724B-AA59-0491935CF1F4}" type="slidenum">
              <a:rPr lang="en-US" altLang="ja-JP" smtClean="0"/>
              <a:pPr>
                <a:lnSpc>
                  <a:spcPct val="90000"/>
                </a:lnSpc>
                <a:spcBef>
                  <a:spcPts val="923"/>
                </a:spcBef>
              </a:pPr>
              <a:t>73</a:t>
            </a:fld>
            <a:endParaRPr lang="ja-JP" altLang="en-US" dirty="0"/>
          </a:p>
        </p:txBody>
      </p:sp>
      <p:sp>
        <p:nvSpPr>
          <p:cNvPr id="7" name="テキスト プレースホルダー 6">
            <a:extLst>
              <a:ext uri="{FF2B5EF4-FFF2-40B4-BE49-F238E27FC236}">
                <a16:creationId xmlns:a16="http://schemas.microsoft.com/office/drawing/2014/main" id="{9F1ABD52-A1B4-40FC-A20A-E0F465F9857B}"/>
              </a:ext>
            </a:extLst>
          </p:cNvPr>
          <p:cNvSpPr>
            <a:spLocks noGrp="1"/>
          </p:cNvSpPr>
          <p:nvPr>
            <p:ph type="body" sz="quarter" idx="13"/>
          </p:nvPr>
        </p:nvSpPr>
        <p:spPr/>
        <p:txBody>
          <a:bodyPr/>
          <a:lstStyle/>
          <a:p>
            <a:endParaRPr lang="ja-JP" altLang="en-US"/>
          </a:p>
        </p:txBody>
      </p:sp>
      <p:sp>
        <p:nvSpPr>
          <p:cNvPr id="11" name="四角形: 角を丸くする 10">
            <a:extLst>
              <a:ext uri="{FF2B5EF4-FFF2-40B4-BE49-F238E27FC236}">
                <a16:creationId xmlns:a16="http://schemas.microsoft.com/office/drawing/2014/main" id="{1323A73F-4637-46A9-B37D-23E6AF77C5E5}"/>
              </a:ext>
            </a:extLst>
          </p:cNvPr>
          <p:cNvSpPr/>
          <p:nvPr/>
        </p:nvSpPr>
        <p:spPr>
          <a:xfrm>
            <a:off x="1170907" y="1193393"/>
            <a:ext cx="4190364" cy="519640"/>
          </a:xfrm>
          <a:prstGeom prst="roundRect">
            <a:avLst>
              <a:gd name="adj" fmla="val 50000"/>
            </a:avLst>
          </a:prstGeom>
          <a:solidFill>
            <a:srgbClr val="071166"/>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i="0" u="none" strike="noStrike" kern="1200" cap="none" spc="0" normalizeH="0" baseline="0" noProof="0" dirty="0">
                <a:ln>
                  <a:noFill/>
                </a:ln>
                <a:solidFill>
                  <a:schemeClr val="bg1"/>
                </a:solidFill>
                <a:effectLst/>
                <a:uLnTx/>
                <a:uFillTx/>
                <a:latin typeface="+mn-ea"/>
                <a:cs typeface="+mn-cs"/>
              </a:rPr>
              <a:t>ちょうどいいイラスト</a:t>
            </a:r>
          </a:p>
        </p:txBody>
      </p:sp>
      <p:sp>
        <p:nvSpPr>
          <p:cNvPr id="12" name="四角形: 角を丸くする 11">
            <a:extLst>
              <a:ext uri="{FF2B5EF4-FFF2-40B4-BE49-F238E27FC236}">
                <a16:creationId xmlns:a16="http://schemas.microsoft.com/office/drawing/2014/main" id="{5D92BB7C-9AB0-4B1C-A084-BFF3D5E4B9BF}"/>
              </a:ext>
            </a:extLst>
          </p:cNvPr>
          <p:cNvSpPr/>
          <p:nvPr/>
        </p:nvSpPr>
        <p:spPr>
          <a:xfrm>
            <a:off x="6830728" y="1193393"/>
            <a:ext cx="4190364" cy="519640"/>
          </a:xfrm>
          <a:prstGeom prst="roundRect">
            <a:avLst>
              <a:gd name="adj" fmla="val 50000"/>
            </a:avLst>
          </a:prstGeom>
          <a:solidFill>
            <a:srgbClr val="071166"/>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b="1" i="0" u="none" strike="noStrike" kern="1200" cap="none" spc="0" normalizeH="0" baseline="0" noProof="0" dirty="0" err="1">
                <a:ln>
                  <a:noFill/>
                </a:ln>
                <a:solidFill>
                  <a:schemeClr val="bg1"/>
                </a:solidFill>
                <a:effectLst/>
                <a:uLnTx/>
                <a:uFillTx/>
                <a:latin typeface="+mn-ea"/>
                <a:cs typeface="+mn-cs"/>
              </a:rPr>
              <a:t>Linustock</a:t>
            </a:r>
            <a:endParaRPr kumimoji="1" lang="en-US" altLang="ja-JP" b="1" i="0" u="none" strike="noStrike" kern="1200" cap="none" spc="0" normalizeH="0" baseline="0" noProof="0" dirty="0">
              <a:ln>
                <a:noFill/>
              </a:ln>
              <a:solidFill>
                <a:schemeClr val="bg1"/>
              </a:solidFill>
              <a:effectLst/>
              <a:uLnTx/>
              <a:uFillTx/>
              <a:latin typeface="+mn-ea"/>
              <a:cs typeface="+mn-cs"/>
            </a:endParaRPr>
          </a:p>
        </p:txBody>
      </p:sp>
      <p:sp>
        <p:nvSpPr>
          <p:cNvPr id="13" name="正方形/長方形 12">
            <a:extLst>
              <a:ext uri="{FF2B5EF4-FFF2-40B4-BE49-F238E27FC236}">
                <a16:creationId xmlns:a16="http://schemas.microsoft.com/office/drawing/2014/main" id="{D03A371D-D780-4888-B5A6-2B713F706FFA}"/>
              </a:ext>
            </a:extLst>
          </p:cNvPr>
          <p:cNvSpPr/>
          <p:nvPr/>
        </p:nvSpPr>
        <p:spPr>
          <a:xfrm>
            <a:off x="859511" y="5404485"/>
            <a:ext cx="4813156" cy="5196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i="0" u="none" strike="noStrike" kern="1200" cap="none" spc="0" normalizeH="0" baseline="0" noProof="0" dirty="0">
                <a:ln>
                  <a:noFill/>
                </a:ln>
                <a:solidFill>
                  <a:srgbClr val="071166"/>
                </a:solidFill>
                <a:effectLst/>
                <a:uLnTx/>
                <a:uFillTx/>
                <a:latin typeface="+mn-ea"/>
                <a:cs typeface="+mn-cs"/>
              </a:rPr>
              <a:t>いらすとやほどかわいすぎない</a:t>
            </a:r>
            <a:endParaRPr kumimoji="1" lang="en-US" altLang="ja-JP" i="0" u="none" strike="noStrike" kern="1200" cap="none" spc="0" normalizeH="0" baseline="0" noProof="0" dirty="0">
              <a:ln>
                <a:noFill/>
              </a:ln>
              <a:solidFill>
                <a:srgbClr val="071166"/>
              </a:solidFill>
              <a:effectLst/>
              <a:uLnTx/>
              <a:uFillTx/>
              <a:latin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i="0" u="none" strike="noStrike" kern="1200" cap="none" spc="0" normalizeH="0" baseline="0" noProof="0" dirty="0">
                <a:ln>
                  <a:noFill/>
                </a:ln>
                <a:solidFill>
                  <a:srgbClr val="071166"/>
                </a:solidFill>
                <a:effectLst/>
                <a:uLnTx/>
                <a:uFillTx/>
                <a:latin typeface="+mn-ea"/>
                <a:cs typeface="+mn-cs"/>
              </a:rPr>
              <a:t>「ちょうどいいイラスト」が使える</a:t>
            </a:r>
          </a:p>
        </p:txBody>
      </p:sp>
      <p:sp>
        <p:nvSpPr>
          <p:cNvPr id="14" name="正方形/長方形 13">
            <a:extLst>
              <a:ext uri="{FF2B5EF4-FFF2-40B4-BE49-F238E27FC236}">
                <a16:creationId xmlns:a16="http://schemas.microsoft.com/office/drawing/2014/main" id="{B8DF510D-1AC9-4701-928C-A60D51D12500}"/>
              </a:ext>
            </a:extLst>
          </p:cNvPr>
          <p:cNvSpPr/>
          <p:nvPr/>
        </p:nvSpPr>
        <p:spPr>
          <a:xfrm>
            <a:off x="6430287" y="5404485"/>
            <a:ext cx="4991246" cy="5196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dirty="0">
                <a:solidFill>
                  <a:srgbClr val="071166"/>
                </a:solidFill>
                <a:latin typeface="+mn-ea"/>
              </a:rPr>
              <a:t>　こちらもちょうどいい。</a:t>
            </a:r>
            <a:endParaRPr lang="en-US" altLang="ja-JP" dirty="0">
              <a:solidFill>
                <a:srgbClr val="071166"/>
              </a:solidFill>
              <a:latin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dirty="0">
                <a:solidFill>
                  <a:srgbClr val="071166"/>
                </a:solidFill>
                <a:latin typeface="+mn-ea"/>
              </a:rPr>
              <a:t>線画とカラーを選択可能</a:t>
            </a:r>
            <a:endParaRPr kumimoji="1" lang="en-US" altLang="ja-JP" i="0" u="none" strike="noStrike" kern="1200" cap="none" spc="0" normalizeH="0" baseline="0" noProof="0" dirty="0">
              <a:ln>
                <a:noFill/>
              </a:ln>
              <a:solidFill>
                <a:srgbClr val="071166"/>
              </a:solidFill>
              <a:effectLst/>
              <a:uLnTx/>
              <a:uFillTx/>
              <a:latin typeface="+mn-ea"/>
              <a:cs typeface="+mn-cs"/>
            </a:endParaRPr>
          </a:p>
        </p:txBody>
      </p:sp>
    </p:spTree>
    <p:extLst>
      <p:ext uri="{BB962C8B-B14F-4D97-AF65-F5344CB8AC3E}">
        <p14:creationId xmlns:p14="http://schemas.microsoft.com/office/powerpoint/2010/main" val="9776274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B9D8C638-6332-46AE-B59D-618908D5B4F5}"/>
              </a:ext>
            </a:extLst>
          </p:cNvPr>
          <p:cNvSpPr>
            <a:spLocks noGrp="1"/>
          </p:cNvSpPr>
          <p:nvPr>
            <p:ph type="body" sz="quarter" idx="14"/>
          </p:nvPr>
        </p:nvSpPr>
        <p:spPr/>
        <p:txBody>
          <a:bodyPr/>
          <a:lstStyle/>
          <a:p>
            <a:endParaRPr kumimoji="1" lang="ja-JP" altLang="en-US"/>
          </a:p>
        </p:txBody>
      </p:sp>
    </p:spTree>
    <p:extLst>
      <p:ext uri="{BB962C8B-B14F-4D97-AF65-F5344CB8AC3E}">
        <p14:creationId xmlns:p14="http://schemas.microsoft.com/office/powerpoint/2010/main" val="29858381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72D9AC0-E86A-401B-B52C-96358CEFDD60}"/>
              </a:ext>
            </a:extLst>
          </p:cNvPr>
          <p:cNvSpPr>
            <a:spLocks noGrp="1"/>
          </p:cNvSpPr>
          <p:nvPr>
            <p:ph type="body" sz="quarter" idx="15"/>
          </p:nvPr>
        </p:nvSpPr>
        <p:spPr/>
        <p:txBody>
          <a:bodyPr/>
          <a:lstStyle/>
          <a:p>
            <a:endParaRPr kumimoji="1" lang="ja-JP" altLang="en-US" dirty="0"/>
          </a:p>
        </p:txBody>
      </p:sp>
      <p:sp>
        <p:nvSpPr>
          <p:cNvPr id="3" name="テキスト プレースホルダー 2">
            <a:extLst>
              <a:ext uri="{FF2B5EF4-FFF2-40B4-BE49-F238E27FC236}">
                <a16:creationId xmlns:a16="http://schemas.microsoft.com/office/drawing/2014/main" id="{D97D0252-3BCA-4AA1-9BA5-4B093725DFAA}"/>
              </a:ext>
            </a:extLst>
          </p:cNvPr>
          <p:cNvSpPr>
            <a:spLocks noGrp="1"/>
          </p:cNvSpPr>
          <p:nvPr>
            <p:ph type="body" sz="quarter" idx="14"/>
          </p:nvPr>
        </p:nvSpPr>
        <p:spPr/>
        <p:txBody>
          <a:bodyPr/>
          <a:lstStyle/>
          <a:p>
            <a:endParaRPr kumimoji="1" lang="ja-JP" altLang="en-US"/>
          </a:p>
        </p:txBody>
      </p:sp>
      <p:sp>
        <p:nvSpPr>
          <p:cNvPr id="4" name="テキスト プレースホルダー 3">
            <a:extLst>
              <a:ext uri="{FF2B5EF4-FFF2-40B4-BE49-F238E27FC236}">
                <a16:creationId xmlns:a16="http://schemas.microsoft.com/office/drawing/2014/main" id="{0B46DF76-8DFF-4E51-A3C7-D46BF915724F}"/>
              </a:ext>
            </a:extLst>
          </p:cNvPr>
          <p:cNvSpPr>
            <a:spLocks noGrp="1"/>
          </p:cNvSpPr>
          <p:nvPr>
            <p:ph type="body" sz="quarter" idx="16"/>
          </p:nvPr>
        </p:nvSpPr>
        <p:spPr/>
        <p:txBody>
          <a:bodyPr/>
          <a:lstStyle/>
          <a:p>
            <a:endParaRPr kumimoji="1" lang="ja-JP" altLang="en-US"/>
          </a:p>
        </p:txBody>
      </p:sp>
    </p:spTree>
    <p:extLst>
      <p:ext uri="{BB962C8B-B14F-4D97-AF65-F5344CB8AC3E}">
        <p14:creationId xmlns:p14="http://schemas.microsoft.com/office/powerpoint/2010/main" val="86443515"/>
      </p:ext>
    </p:extLst>
  </p:cSld>
  <p:clrMapOvr>
    <a:masterClrMapping/>
  </p:clrMapOvr>
</p:sld>
</file>

<file path=ppt/theme/theme1.xml><?xml version="1.0" encoding="utf-8"?>
<a:theme xmlns:a="http://schemas.openxmlformats.org/drawingml/2006/main" name="1_❶表紙">
  <a:themeElements>
    <a:clrScheme name="黄">
      <a:dk1>
        <a:srgbClr val="0F0F0F"/>
      </a:dk1>
      <a:lt1>
        <a:srgbClr val="FFFFFF"/>
      </a:lt1>
      <a:dk2>
        <a:srgbClr val="525252"/>
      </a:dk2>
      <a:lt2>
        <a:srgbClr val="F8F8F8"/>
      </a:lt2>
      <a:accent1>
        <a:srgbClr val="EABD00"/>
      </a:accent1>
      <a:accent2>
        <a:srgbClr val="000099"/>
      </a:accent2>
      <a:accent3>
        <a:srgbClr val="272727"/>
      </a:accent3>
      <a:accent4>
        <a:srgbClr val="4B4B4B"/>
      </a:accent4>
      <a:accent5>
        <a:srgbClr val="878787"/>
      </a:accent5>
      <a:accent6>
        <a:srgbClr val="C3C3C3"/>
      </a:accent6>
      <a:hlink>
        <a:srgbClr val="0F0F0F"/>
      </a:hlink>
      <a:folHlink>
        <a:srgbClr val="919191"/>
      </a:folHlink>
    </a:clrScheme>
    <a:fontScheme name="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6350">
          <a:solidFill>
            <a:schemeClr val="bg1">
              <a:lumMod val="50000"/>
            </a:schemeClr>
          </a:solidFill>
        </a:ln>
      </a:spPr>
      <a:bodyPr wrap="none" tIns="108000" rtlCol="0" anchor="ctr"/>
      <a:lstStyle>
        <a:defPPr algn="ctr">
          <a:defRPr kumimoji="1" sz="1600" spc="11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lumMod val="75000"/>
              <a:lumOff val="2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700" row="0">
    <wetp:webextensionref xmlns:r="http://schemas.openxmlformats.org/officeDocument/2006/relationships" r:id="rId1"/>
  </wetp:taskpane>
  <wetp:taskpane dockstate="right" visibility="0" width="700" row="0">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724B263E-4D05-9E4C-888A-80081B10FA7B}">
  <we:reference id="wa104381063" version="1.0.0.0" store="en-US" storeType="OMEX"/>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8F7687EC-A808-1D49-9B62-1C86598221B1}">
  <we:reference id="wa104381959" version="1.0.0.0" store="ja-JP" storeType="OMEX"/>
  <we:alternateReferences>
    <we:reference id="WA104381959" version="1.0.0.0" store="WA104381959" storeType="OMEX"/>
  </we:alternateReferences>
  <we:properties>
    <we:property name="previews" value="[[&quot;10161015475&quot;,{&quot;id&quot;:&quot;10161015475&quot;,&quot;photoId&quot;:&quot;10161015475&quot;,&quot;title&quot;:&quot;打ち合わせする会社員&quot;,&quot;url&quot;:&quot;https://staticamanaimages.blob.core.windows.net/imgroom/rf_preview640/10161/10161015475.jpg&quot;,&quot;width&quot;:2150}]]"/>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Office Theme</Template>
  <TotalTime>26070</TotalTime>
  <Words>2039</Words>
  <Application>Microsoft Office PowerPoint</Application>
  <PresentationFormat>ワイド画面</PresentationFormat>
  <Paragraphs>493</Paragraphs>
  <Slides>73</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73</vt:i4>
      </vt:variant>
    </vt:vector>
  </HeadingPairs>
  <TitlesOfParts>
    <vt:vector size="80" baseType="lpstr">
      <vt:lpstr>Google Sans</vt:lpstr>
      <vt:lpstr>メイリオ</vt:lpstr>
      <vt:lpstr>游ゴシック</vt:lpstr>
      <vt:lpstr>Arial</vt:lpstr>
      <vt:lpstr>Arial</vt:lpstr>
      <vt:lpstr>Wingdings</vt:lpstr>
      <vt:lpstr>1_❶表紙</vt:lpstr>
      <vt:lpstr>このテンプレートの使い方</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フローチャート</vt:lpstr>
      <vt:lpstr>項目とポイント</vt:lpstr>
      <vt:lpstr>症例紹介</vt:lpstr>
      <vt:lpstr>画像の見方</vt:lpstr>
      <vt:lpstr>疾患の総論</vt:lpstr>
      <vt:lpstr>疾患の治療</vt:lpstr>
      <vt:lpstr>処方</vt:lpstr>
      <vt:lpstr>会話</vt:lpstr>
      <vt:lpstr>PowerPoint プレゼンテーション</vt:lpstr>
      <vt:lpstr>テキストボックス</vt:lpstr>
      <vt:lpstr>マトリクス</vt:lpstr>
      <vt:lpstr>表</vt:lpstr>
      <vt:lpstr>3つのポイント</vt:lpstr>
      <vt:lpstr>フローチャート（横）</vt:lpstr>
      <vt:lpstr>フローチャート（縦）</vt:lpstr>
      <vt:lpstr>ポイントと結論</vt:lpstr>
      <vt:lpstr>比較表</vt:lpstr>
      <vt:lpstr>PowerPoint プレゼンテーション</vt:lpstr>
      <vt:lpstr>ダイナミクスを他のデータベースと連携させる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ODBCとはなにか</vt:lpstr>
      <vt:lpstr>PowerPoint プレゼンテーション</vt:lpstr>
      <vt:lpstr>ODBCの設定フロー</vt:lpstr>
      <vt:lpstr>1.言語化の重要性（MLなどで）</vt:lpstr>
      <vt:lpstr>2.リアルで会うことの重要性</vt:lpstr>
      <vt:lpstr>3.自分のスキルレベルは知っておくと良いかも</vt:lpstr>
      <vt:lpstr>困りごとの解決フローチャート（まとめ）</vt:lpstr>
      <vt:lpstr>PowerPoint プレゼンテーション</vt:lpstr>
      <vt:lpstr>茅場町長寿庵</vt:lpstr>
      <vt:lpstr>にっぽんの洋食 新川 津々井</vt:lpstr>
      <vt:lpstr>うさぎや 日本橋本店</vt:lpstr>
      <vt:lpstr>柳屋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手早く見やすい スライド作成のガイドライン</vt:lpstr>
      <vt:lpstr>手早く見やすい スライド作成のガイドライン</vt:lpstr>
      <vt:lpstr>手早く見やすいスライド作成のガイドライン</vt:lpstr>
      <vt:lpstr>手早く見やすい スライド作成の ガイドライン</vt:lpstr>
      <vt:lpstr>手早く見やすいスライド 作成のガイドライン</vt:lpstr>
      <vt:lpstr>手早く見やすいスライド 作成のガイドライン</vt:lpstr>
      <vt:lpstr>手早く見やすいスライド 作成のガイドライン</vt:lpstr>
      <vt:lpstr>手早く見やすいスライド 作成のガイドライン</vt:lpstr>
      <vt:lpstr>PowerPoint プレゼンテーション</vt:lpstr>
      <vt:lpstr>アイコン素材サイトのご紹介</vt:lpstr>
      <vt:lpstr>アイコン素材サイトのご紹介</vt:lpstr>
      <vt:lpstr>アイコン素材サイトのご紹介</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木下 翔太</dc:creator>
  <cp:keywords/>
  <dc:description/>
  <cp:lastModifiedBy>Akane Yamamoto</cp:lastModifiedBy>
  <cp:revision>868</cp:revision>
  <cp:lastPrinted>2019-06-16T11:40:16Z</cp:lastPrinted>
  <dcterms:created xsi:type="dcterms:W3CDTF">2018-07-30T13:35:09Z</dcterms:created>
  <dcterms:modified xsi:type="dcterms:W3CDTF">2024-07-04T07:31:03Z</dcterms:modified>
  <cp:category/>
</cp:coreProperties>
</file>